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60" r:id="rId3"/>
    <p:sldId id="261" r:id="rId4"/>
    <p:sldId id="256" r:id="rId5"/>
    <p:sldId id="259" r:id="rId6"/>
    <p:sldId id="262" r:id="rId7"/>
    <p:sldId id="263" r:id="rId8"/>
    <p:sldId id="264" r:id="rId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Segoe UI Semibold" panose="020B0702040204020203" pitchFamily="34" charset="0"/>
      <p:bold r:id="rId14"/>
      <p:boldItalic r:id="rId15"/>
    </p:embeddedFont>
    <p:embeddedFont>
      <p:font typeface="Garamond" panose="02020404030301010803" pitchFamily="18" charset="0"/>
      <p:regular r:id="rId16"/>
      <p:bold r:id="rId17"/>
      <p:italic r:id="rId18"/>
    </p:embeddedFont>
    <p:embeddedFont>
      <p:font typeface="Segoe UI Light" panose="020B0502040204020203" pitchFamily="34" charset="0"/>
      <p:regular r:id="rId19"/>
      <p:italic r:id="rId20"/>
    </p:embeddedFont>
    <p:embeddedFont>
      <p:font typeface="Segoe UI" panose="020B0502040204020203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0" d="100"/>
          <a:sy n="100" d="100"/>
        </p:scale>
        <p:origin x="29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9D355-16BD-4E45-BD9A-5EA878CF7CBD}" type="datetimeFigureOut">
              <a:rPr lang="it-IT" smtClean="0"/>
              <a:t>04/10/2018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Dati\Profili\D333510\Desktop\20181003 - Ebe@Decifris\assets\magen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98" y="-20538"/>
            <a:ext cx="9165652" cy="6878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/>
        </p:nvSpPr>
        <p:spPr>
          <a:xfrm>
            <a:off x="1204878" y="2204864"/>
            <a:ext cx="4225837" cy="1077218"/>
          </a:xfrm>
          <a:prstGeom prst="rect">
            <a:avLst/>
          </a:prstGeom>
          <a:effectLst>
            <a:outerShdw blurRad="139700" dist="63500" dir="5400000" algn="t" rotWithShape="0">
              <a:prstClr val="black"/>
            </a:outerShdw>
          </a:effectLst>
        </p:spPr>
        <p:txBody>
          <a:bodyPr wrap="none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 Crittografia vista</a:t>
            </a:r>
          </a:p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 una Banca Centrale</a:t>
            </a:r>
          </a:p>
        </p:txBody>
      </p:sp>
      <p:sp>
        <p:nvSpPr>
          <p:cNvPr id="5" name="Rettangolo 4"/>
          <p:cNvSpPr/>
          <p:nvPr/>
        </p:nvSpPr>
        <p:spPr>
          <a:xfrm>
            <a:off x="2051720" y="5086925"/>
            <a:ext cx="60655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«La DE CIFRIS incontra Roma»</a:t>
            </a:r>
          </a:p>
          <a:p>
            <a:pPr algn="r"/>
            <a:r>
              <a:rPr lang="it-IT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 </a:t>
            </a:r>
            <a:r>
              <a:rPr lang="it-IT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Ottobre 2018</a:t>
            </a:r>
          </a:p>
        </p:txBody>
      </p:sp>
      <p:sp>
        <p:nvSpPr>
          <p:cNvPr id="6" name="Rettangolo 5"/>
          <p:cNvSpPr/>
          <p:nvPr/>
        </p:nvSpPr>
        <p:spPr>
          <a:xfrm>
            <a:off x="1204878" y="340843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Dott.ssa </a:t>
            </a:r>
            <a:r>
              <a:rPr lang="it-IT" b="1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Ebe</a:t>
            </a:r>
            <a:r>
              <a:rPr lang="it-IT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b="1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Bultrini</a:t>
            </a:r>
            <a:endParaRPr lang="it-IT" b="1" dirty="0" smtClean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Capo </a:t>
            </a:r>
            <a:r>
              <a:rPr lang="it-IT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Dipartimento </a:t>
            </a:r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Informatica</a:t>
            </a:r>
          </a:p>
          <a:p>
            <a:r>
              <a:rPr lang="it-IT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Banca d'Italia </a:t>
            </a:r>
          </a:p>
        </p:txBody>
      </p: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044210" y="1225266"/>
            <a:ext cx="2973610" cy="691566"/>
            <a:chOff x="1746" y="579"/>
            <a:chExt cx="1415" cy="329"/>
          </a:xfrm>
          <a:solidFill>
            <a:schemeClr val="bg1"/>
          </a:solidFill>
        </p:grpSpPr>
        <p:sp>
          <p:nvSpPr>
            <p:cNvPr id="9" name="Freeform 26"/>
            <p:cNvSpPr>
              <a:spLocks noEditPoints="1"/>
            </p:cNvSpPr>
            <p:nvPr/>
          </p:nvSpPr>
          <p:spPr bwMode="auto">
            <a:xfrm>
              <a:off x="2109" y="642"/>
              <a:ext cx="79" cy="90"/>
            </a:xfrm>
            <a:custGeom>
              <a:avLst/>
              <a:gdLst>
                <a:gd name="T0" fmla="*/ 0 w 237"/>
                <a:gd name="T1" fmla="*/ 0 h 270"/>
                <a:gd name="T2" fmla="*/ 0 w 237"/>
                <a:gd name="T3" fmla="*/ 0 h 270"/>
                <a:gd name="T4" fmla="*/ 0 w 237"/>
                <a:gd name="T5" fmla="*/ 0 h 270"/>
                <a:gd name="T6" fmla="*/ 0 w 237"/>
                <a:gd name="T7" fmla="*/ 0 h 270"/>
                <a:gd name="T8" fmla="*/ 0 w 237"/>
                <a:gd name="T9" fmla="*/ 0 h 270"/>
                <a:gd name="T10" fmla="*/ 0 w 237"/>
                <a:gd name="T11" fmla="*/ 0 h 270"/>
                <a:gd name="T12" fmla="*/ 0 w 237"/>
                <a:gd name="T13" fmla="*/ 0 h 270"/>
                <a:gd name="T14" fmla="*/ 0 w 237"/>
                <a:gd name="T15" fmla="*/ 0 h 270"/>
                <a:gd name="T16" fmla="*/ 0 w 237"/>
                <a:gd name="T17" fmla="*/ 0 h 270"/>
                <a:gd name="T18" fmla="*/ 0 w 237"/>
                <a:gd name="T19" fmla="*/ 0 h 270"/>
                <a:gd name="T20" fmla="*/ 0 w 237"/>
                <a:gd name="T21" fmla="*/ 0 h 270"/>
                <a:gd name="T22" fmla="*/ 0 w 237"/>
                <a:gd name="T23" fmla="*/ 0 h 270"/>
                <a:gd name="T24" fmla="*/ 0 w 237"/>
                <a:gd name="T25" fmla="*/ 0 h 270"/>
                <a:gd name="T26" fmla="*/ 0 w 237"/>
                <a:gd name="T27" fmla="*/ 0 h 270"/>
                <a:gd name="T28" fmla="*/ 0 w 237"/>
                <a:gd name="T29" fmla="*/ 0 h 270"/>
                <a:gd name="T30" fmla="*/ 0 w 237"/>
                <a:gd name="T31" fmla="*/ 0 h 270"/>
                <a:gd name="T32" fmla="*/ 0 w 237"/>
                <a:gd name="T33" fmla="*/ 0 h 270"/>
                <a:gd name="T34" fmla="*/ 0 w 237"/>
                <a:gd name="T35" fmla="*/ 0 h 270"/>
                <a:gd name="T36" fmla="*/ 0 w 237"/>
                <a:gd name="T37" fmla="*/ 0 h 270"/>
                <a:gd name="T38" fmla="*/ 0 w 237"/>
                <a:gd name="T39" fmla="*/ 0 h 270"/>
                <a:gd name="T40" fmla="*/ 0 w 237"/>
                <a:gd name="T41" fmla="*/ 0 h 270"/>
                <a:gd name="T42" fmla="*/ 0 w 237"/>
                <a:gd name="T43" fmla="*/ 0 h 270"/>
                <a:gd name="T44" fmla="*/ 0 w 237"/>
                <a:gd name="T45" fmla="*/ 0 h 270"/>
                <a:gd name="T46" fmla="*/ 0 w 237"/>
                <a:gd name="T47" fmla="*/ 0 h 270"/>
                <a:gd name="T48" fmla="*/ 0 w 237"/>
                <a:gd name="T49" fmla="*/ 0 h 270"/>
                <a:gd name="T50" fmla="*/ 0 w 237"/>
                <a:gd name="T51" fmla="*/ 0 h 270"/>
                <a:gd name="T52" fmla="*/ 0 w 237"/>
                <a:gd name="T53" fmla="*/ 0 h 270"/>
                <a:gd name="T54" fmla="*/ 0 w 237"/>
                <a:gd name="T55" fmla="*/ 0 h 270"/>
                <a:gd name="T56" fmla="*/ 0 w 237"/>
                <a:gd name="T57" fmla="*/ 0 h 270"/>
                <a:gd name="T58" fmla="*/ 0 w 237"/>
                <a:gd name="T59" fmla="*/ 0 h 270"/>
                <a:gd name="T60" fmla="*/ 0 w 237"/>
                <a:gd name="T61" fmla="*/ 0 h 270"/>
                <a:gd name="T62" fmla="*/ 0 w 237"/>
                <a:gd name="T63" fmla="*/ 0 h 270"/>
                <a:gd name="T64" fmla="*/ 0 w 237"/>
                <a:gd name="T65" fmla="*/ 0 h 270"/>
                <a:gd name="T66" fmla="*/ 0 w 237"/>
                <a:gd name="T67" fmla="*/ 0 h 270"/>
                <a:gd name="T68" fmla="*/ 0 w 237"/>
                <a:gd name="T69" fmla="*/ 0 h 270"/>
                <a:gd name="T70" fmla="*/ 0 w 237"/>
                <a:gd name="T71" fmla="*/ 0 h 270"/>
                <a:gd name="T72" fmla="*/ 0 w 237"/>
                <a:gd name="T73" fmla="*/ 0 h 270"/>
                <a:gd name="T74" fmla="*/ 0 w 237"/>
                <a:gd name="T75" fmla="*/ 0 h 270"/>
                <a:gd name="T76" fmla="*/ 0 w 237"/>
                <a:gd name="T77" fmla="*/ 0 h 270"/>
                <a:gd name="T78" fmla="*/ 0 w 237"/>
                <a:gd name="T79" fmla="*/ 0 h 270"/>
                <a:gd name="T80" fmla="*/ 0 w 237"/>
                <a:gd name="T81" fmla="*/ 0 h 270"/>
                <a:gd name="T82" fmla="*/ 0 w 237"/>
                <a:gd name="T83" fmla="*/ 0 h 270"/>
                <a:gd name="T84" fmla="*/ 0 w 237"/>
                <a:gd name="T85" fmla="*/ 0 h 270"/>
                <a:gd name="T86" fmla="*/ 0 w 237"/>
                <a:gd name="T87" fmla="*/ 0 h 270"/>
                <a:gd name="T88" fmla="*/ 0 w 237"/>
                <a:gd name="T89" fmla="*/ 0 h 270"/>
                <a:gd name="T90" fmla="*/ 0 w 237"/>
                <a:gd name="T91" fmla="*/ 0 h 270"/>
                <a:gd name="T92" fmla="*/ 0 w 237"/>
                <a:gd name="T93" fmla="*/ 0 h 270"/>
                <a:gd name="T94" fmla="*/ 0 w 237"/>
                <a:gd name="T95" fmla="*/ 0 h 27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37" h="270">
                  <a:moveTo>
                    <a:pt x="54" y="131"/>
                  </a:moveTo>
                  <a:lnTo>
                    <a:pt x="54" y="213"/>
                  </a:lnTo>
                  <a:lnTo>
                    <a:pt x="56" y="232"/>
                  </a:lnTo>
                  <a:lnTo>
                    <a:pt x="58" y="245"/>
                  </a:lnTo>
                  <a:lnTo>
                    <a:pt x="62" y="252"/>
                  </a:lnTo>
                  <a:lnTo>
                    <a:pt x="69" y="258"/>
                  </a:lnTo>
                  <a:lnTo>
                    <a:pt x="79" y="259"/>
                  </a:lnTo>
                  <a:lnTo>
                    <a:pt x="110" y="260"/>
                  </a:lnTo>
                  <a:lnTo>
                    <a:pt x="129" y="260"/>
                  </a:lnTo>
                  <a:lnTo>
                    <a:pt x="143" y="259"/>
                  </a:lnTo>
                  <a:lnTo>
                    <a:pt x="160" y="256"/>
                  </a:lnTo>
                  <a:lnTo>
                    <a:pt x="174" y="251"/>
                  </a:lnTo>
                  <a:lnTo>
                    <a:pt x="186" y="242"/>
                  </a:lnTo>
                  <a:lnTo>
                    <a:pt x="194" y="231"/>
                  </a:lnTo>
                  <a:lnTo>
                    <a:pt x="200" y="216"/>
                  </a:lnTo>
                  <a:lnTo>
                    <a:pt x="201" y="197"/>
                  </a:lnTo>
                  <a:lnTo>
                    <a:pt x="199" y="178"/>
                  </a:lnTo>
                  <a:lnTo>
                    <a:pt x="192" y="162"/>
                  </a:lnTo>
                  <a:lnTo>
                    <a:pt x="183" y="151"/>
                  </a:lnTo>
                  <a:lnTo>
                    <a:pt x="172" y="143"/>
                  </a:lnTo>
                  <a:lnTo>
                    <a:pt x="157" y="137"/>
                  </a:lnTo>
                  <a:lnTo>
                    <a:pt x="142" y="134"/>
                  </a:lnTo>
                  <a:lnTo>
                    <a:pt x="111" y="131"/>
                  </a:lnTo>
                  <a:lnTo>
                    <a:pt x="54" y="131"/>
                  </a:lnTo>
                  <a:close/>
                  <a:moveTo>
                    <a:pt x="54" y="10"/>
                  </a:moveTo>
                  <a:lnTo>
                    <a:pt x="54" y="120"/>
                  </a:lnTo>
                  <a:lnTo>
                    <a:pt x="120" y="120"/>
                  </a:lnTo>
                  <a:lnTo>
                    <a:pt x="133" y="119"/>
                  </a:lnTo>
                  <a:lnTo>
                    <a:pt x="146" y="116"/>
                  </a:lnTo>
                  <a:lnTo>
                    <a:pt x="157" y="111"/>
                  </a:lnTo>
                  <a:lnTo>
                    <a:pt x="168" y="104"/>
                  </a:lnTo>
                  <a:lnTo>
                    <a:pt x="175" y="94"/>
                  </a:lnTo>
                  <a:lnTo>
                    <a:pt x="181" y="80"/>
                  </a:lnTo>
                  <a:lnTo>
                    <a:pt x="182" y="62"/>
                  </a:lnTo>
                  <a:lnTo>
                    <a:pt x="179" y="46"/>
                  </a:lnTo>
                  <a:lnTo>
                    <a:pt x="174" y="34"/>
                  </a:lnTo>
                  <a:lnTo>
                    <a:pt x="164" y="23"/>
                  </a:lnTo>
                  <a:lnTo>
                    <a:pt x="150" y="17"/>
                  </a:lnTo>
                  <a:lnTo>
                    <a:pt x="130" y="12"/>
                  </a:lnTo>
                  <a:lnTo>
                    <a:pt x="107" y="10"/>
                  </a:lnTo>
                  <a:lnTo>
                    <a:pt x="54" y="10"/>
                  </a:lnTo>
                  <a:close/>
                  <a:moveTo>
                    <a:pt x="12" y="0"/>
                  </a:moveTo>
                  <a:lnTo>
                    <a:pt x="114" y="0"/>
                  </a:lnTo>
                  <a:lnTo>
                    <a:pt x="138" y="3"/>
                  </a:lnTo>
                  <a:lnTo>
                    <a:pt x="160" y="5"/>
                  </a:lnTo>
                  <a:lnTo>
                    <a:pt x="179" y="10"/>
                  </a:lnTo>
                  <a:lnTo>
                    <a:pt x="195" y="19"/>
                  </a:lnTo>
                  <a:lnTo>
                    <a:pt x="206" y="30"/>
                  </a:lnTo>
                  <a:lnTo>
                    <a:pt x="214" y="45"/>
                  </a:lnTo>
                  <a:lnTo>
                    <a:pt x="217" y="63"/>
                  </a:lnTo>
                  <a:lnTo>
                    <a:pt x="214" y="81"/>
                  </a:lnTo>
                  <a:lnTo>
                    <a:pt x="206" y="95"/>
                  </a:lnTo>
                  <a:lnTo>
                    <a:pt x="195" y="107"/>
                  </a:lnTo>
                  <a:lnTo>
                    <a:pt x="182" y="115"/>
                  </a:lnTo>
                  <a:lnTo>
                    <a:pt x="168" y="121"/>
                  </a:lnTo>
                  <a:lnTo>
                    <a:pt x="155" y="124"/>
                  </a:lnTo>
                  <a:lnTo>
                    <a:pt x="146" y="125"/>
                  </a:lnTo>
                  <a:lnTo>
                    <a:pt x="146" y="126"/>
                  </a:lnTo>
                  <a:lnTo>
                    <a:pt x="159" y="128"/>
                  </a:lnTo>
                  <a:lnTo>
                    <a:pt x="174" y="131"/>
                  </a:lnTo>
                  <a:lnTo>
                    <a:pt x="188" y="135"/>
                  </a:lnTo>
                  <a:lnTo>
                    <a:pt x="204" y="142"/>
                  </a:lnTo>
                  <a:lnTo>
                    <a:pt x="217" y="151"/>
                  </a:lnTo>
                  <a:lnTo>
                    <a:pt x="227" y="162"/>
                  </a:lnTo>
                  <a:lnTo>
                    <a:pt x="235" y="176"/>
                  </a:lnTo>
                  <a:lnTo>
                    <a:pt x="237" y="196"/>
                  </a:lnTo>
                  <a:lnTo>
                    <a:pt x="235" y="214"/>
                  </a:lnTo>
                  <a:lnTo>
                    <a:pt x="228" y="231"/>
                  </a:lnTo>
                  <a:lnTo>
                    <a:pt x="218" y="243"/>
                  </a:lnTo>
                  <a:lnTo>
                    <a:pt x="205" y="254"/>
                  </a:lnTo>
                  <a:lnTo>
                    <a:pt x="191" y="261"/>
                  </a:lnTo>
                  <a:lnTo>
                    <a:pt x="177" y="267"/>
                  </a:lnTo>
                  <a:lnTo>
                    <a:pt x="164" y="269"/>
                  </a:lnTo>
                  <a:lnTo>
                    <a:pt x="139" y="270"/>
                  </a:lnTo>
                  <a:lnTo>
                    <a:pt x="118" y="270"/>
                  </a:lnTo>
                  <a:lnTo>
                    <a:pt x="100" y="269"/>
                  </a:lnTo>
                  <a:lnTo>
                    <a:pt x="17" y="269"/>
                  </a:lnTo>
                  <a:lnTo>
                    <a:pt x="8" y="270"/>
                  </a:lnTo>
                  <a:lnTo>
                    <a:pt x="0" y="270"/>
                  </a:lnTo>
                  <a:lnTo>
                    <a:pt x="0" y="268"/>
                  </a:lnTo>
                  <a:lnTo>
                    <a:pt x="2" y="267"/>
                  </a:lnTo>
                  <a:lnTo>
                    <a:pt x="4" y="265"/>
                  </a:lnTo>
                  <a:lnTo>
                    <a:pt x="8" y="264"/>
                  </a:lnTo>
                  <a:lnTo>
                    <a:pt x="12" y="261"/>
                  </a:lnTo>
                  <a:lnTo>
                    <a:pt x="17" y="255"/>
                  </a:lnTo>
                  <a:lnTo>
                    <a:pt x="21" y="246"/>
                  </a:lnTo>
                  <a:lnTo>
                    <a:pt x="24" y="233"/>
                  </a:lnTo>
                  <a:lnTo>
                    <a:pt x="25" y="215"/>
                  </a:lnTo>
                  <a:lnTo>
                    <a:pt x="26" y="192"/>
                  </a:lnTo>
                  <a:lnTo>
                    <a:pt x="26" y="39"/>
                  </a:lnTo>
                  <a:lnTo>
                    <a:pt x="24" y="25"/>
                  </a:lnTo>
                  <a:lnTo>
                    <a:pt x="20" y="14"/>
                  </a:lnTo>
                  <a:lnTo>
                    <a:pt x="8" y="3"/>
                  </a:lnTo>
                  <a:lnTo>
                    <a:pt x="8" y="1"/>
                  </a:lnTo>
                  <a:lnTo>
                    <a:pt x="9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0" name="Freeform 27"/>
            <p:cNvSpPr>
              <a:spLocks noEditPoints="1"/>
            </p:cNvSpPr>
            <p:nvPr/>
          </p:nvSpPr>
          <p:spPr bwMode="auto">
            <a:xfrm>
              <a:off x="2193" y="640"/>
              <a:ext cx="87" cy="92"/>
            </a:xfrm>
            <a:custGeom>
              <a:avLst/>
              <a:gdLst>
                <a:gd name="T0" fmla="*/ 0 w 259"/>
                <a:gd name="T1" fmla="*/ 0 h 276"/>
                <a:gd name="T2" fmla="*/ 0 w 259"/>
                <a:gd name="T3" fmla="*/ 0 h 276"/>
                <a:gd name="T4" fmla="*/ 0 w 259"/>
                <a:gd name="T5" fmla="*/ 0 h 276"/>
                <a:gd name="T6" fmla="*/ 0 w 259"/>
                <a:gd name="T7" fmla="*/ 0 h 276"/>
                <a:gd name="T8" fmla="*/ 0 w 259"/>
                <a:gd name="T9" fmla="*/ 0 h 276"/>
                <a:gd name="T10" fmla="*/ 0 w 259"/>
                <a:gd name="T11" fmla="*/ 0 h 276"/>
                <a:gd name="T12" fmla="*/ 0 w 259"/>
                <a:gd name="T13" fmla="*/ 0 h 276"/>
                <a:gd name="T14" fmla="*/ 0 w 259"/>
                <a:gd name="T15" fmla="*/ 0 h 276"/>
                <a:gd name="T16" fmla="*/ 0 w 259"/>
                <a:gd name="T17" fmla="*/ 0 h 276"/>
                <a:gd name="T18" fmla="*/ 0 w 259"/>
                <a:gd name="T19" fmla="*/ 0 h 276"/>
                <a:gd name="T20" fmla="*/ 0 w 259"/>
                <a:gd name="T21" fmla="*/ 0 h 276"/>
                <a:gd name="T22" fmla="*/ 0 w 259"/>
                <a:gd name="T23" fmla="*/ 0 h 276"/>
                <a:gd name="T24" fmla="*/ 0 w 259"/>
                <a:gd name="T25" fmla="*/ 0 h 276"/>
                <a:gd name="T26" fmla="*/ 0 w 259"/>
                <a:gd name="T27" fmla="*/ 0 h 276"/>
                <a:gd name="T28" fmla="*/ 0 w 259"/>
                <a:gd name="T29" fmla="*/ 0 h 276"/>
                <a:gd name="T30" fmla="*/ 0 w 259"/>
                <a:gd name="T31" fmla="*/ 0 h 276"/>
                <a:gd name="T32" fmla="*/ 0 w 259"/>
                <a:gd name="T33" fmla="*/ 0 h 276"/>
                <a:gd name="T34" fmla="*/ 0 w 259"/>
                <a:gd name="T35" fmla="*/ 0 h 276"/>
                <a:gd name="T36" fmla="*/ 0 w 259"/>
                <a:gd name="T37" fmla="*/ 0 h 276"/>
                <a:gd name="T38" fmla="*/ 0 w 259"/>
                <a:gd name="T39" fmla="*/ 0 h 276"/>
                <a:gd name="T40" fmla="*/ 0 w 259"/>
                <a:gd name="T41" fmla="*/ 0 h 276"/>
                <a:gd name="T42" fmla="*/ 0 w 259"/>
                <a:gd name="T43" fmla="*/ 0 h 276"/>
                <a:gd name="T44" fmla="*/ 0 w 259"/>
                <a:gd name="T45" fmla="*/ 0 h 276"/>
                <a:gd name="T46" fmla="*/ 0 w 259"/>
                <a:gd name="T47" fmla="*/ 0 h 276"/>
                <a:gd name="T48" fmla="*/ 0 w 259"/>
                <a:gd name="T49" fmla="*/ 0 h 276"/>
                <a:gd name="T50" fmla="*/ 0 w 259"/>
                <a:gd name="T51" fmla="*/ 0 h 276"/>
                <a:gd name="T52" fmla="*/ 0 w 259"/>
                <a:gd name="T53" fmla="*/ 0 h 276"/>
                <a:gd name="T54" fmla="*/ 0 w 259"/>
                <a:gd name="T55" fmla="*/ 0 h 276"/>
                <a:gd name="T56" fmla="*/ 0 w 259"/>
                <a:gd name="T57" fmla="*/ 0 h 276"/>
                <a:gd name="T58" fmla="*/ 0 w 259"/>
                <a:gd name="T59" fmla="*/ 0 h 276"/>
                <a:gd name="T60" fmla="*/ 0 w 259"/>
                <a:gd name="T61" fmla="*/ 0 h 276"/>
                <a:gd name="T62" fmla="*/ 0 w 259"/>
                <a:gd name="T63" fmla="*/ 0 h 276"/>
                <a:gd name="T64" fmla="*/ 0 w 259"/>
                <a:gd name="T65" fmla="*/ 0 h 276"/>
                <a:gd name="T66" fmla="*/ 0 w 259"/>
                <a:gd name="T67" fmla="*/ 0 h 276"/>
                <a:gd name="T68" fmla="*/ 0 w 259"/>
                <a:gd name="T69" fmla="*/ 0 h 276"/>
                <a:gd name="T70" fmla="*/ 0 w 259"/>
                <a:gd name="T71" fmla="*/ 0 h 276"/>
                <a:gd name="T72" fmla="*/ 0 w 259"/>
                <a:gd name="T73" fmla="*/ 0 h 276"/>
                <a:gd name="T74" fmla="*/ 0 w 259"/>
                <a:gd name="T75" fmla="*/ 0 h 276"/>
                <a:gd name="T76" fmla="*/ 0 w 259"/>
                <a:gd name="T77" fmla="*/ 0 h 276"/>
                <a:gd name="T78" fmla="*/ 0 w 259"/>
                <a:gd name="T79" fmla="*/ 0 h 276"/>
                <a:gd name="T80" fmla="*/ 0 w 259"/>
                <a:gd name="T81" fmla="*/ 0 h 276"/>
                <a:gd name="T82" fmla="*/ 0 w 259"/>
                <a:gd name="T83" fmla="*/ 0 h 276"/>
                <a:gd name="T84" fmla="*/ 0 w 259"/>
                <a:gd name="T85" fmla="*/ 0 h 276"/>
                <a:gd name="T86" fmla="*/ 0 w 259"/>
                <a:gd name="T87" fmla="*/ 0 h 276"/>
                <a:gd name="T88" fmla="*/ 0 w 259"/>
                <a:gd name="T89" fmla="*/ 0 h 276"/>
                <a:gd name="T90" fmla="*/ 0 w 259"/>
                <a:gd name="T91" fmla="*/ 0 h 276"/>
                <a:gd name="T92" fmla="*/ 0 w 259"/>
                <a:gd name="T93" fmla="*/ 0 h 276"/>
                <a:gd name="T94" fmla="*/ 0 w 259"/>
                <a:gd name="T95" fmla="*/ 0 h 276"/>
                <a:gd name="T96" fmla="*/ 0 w 259"/>
                <a:gd name="T97" fmla="*/ 0 h 276"/>
                <a:gd name="T98" fmla="*/ 0 w 259"/>
                <a:gd name="T99" fmla="*/ 0 h 276"/>
                <a:gd name="T100" fmla="*/ 0 w 259"/>
                <a:gd name="T101" fmla="*/ 0 h 276"/>
                <a:gd name="T102" fmla="*/ 0 w 259"/>
                <a:gd name="T103" fmla="*/ 0 h 276"/>
                <a:gd name="T104" fmla="*/ 0 w 259"/>
                <a:gd name="T105" fmla="*/ 0 h 276"/>
                <a:gd name="T106" fmla="*/ 0 w 259"/>
                <a:gd name="T107" fmla="*/ 0 h 276"/>
                <a:gd name="T108" fmla="*/ 0 w 259"/>
                <a:gd name="T109" fmla="*/ 0 h 276"/>
                <a:gd name="T110" fmla="*/ 0 w 259"/>
                <a:gd name="T111" fmla="*/ 0 h 276"/>
                <a:gd name="T112" fmla="*/ 0 w 259"/>
                <a:gd name="T113" fmla="*/ 0 h 276"/>
                <a:gd name="T114" fmla="*/ 0 w 259"/>
                <a:gd name="T115" fmla="*/ 0 h 276"/>
                <a:gd name="T116" fmla="*/ 0 w 259"/>
                <a:gd name="T117" fmla="*/ 0 h 276"/>
                <a:gd name="T118" fmla="*/ 0 w 259"/>
                <a:gd name="T119" fmla="*/ 0 h 27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59" h="276">
                  <a:moveTo>
                    <a:pt x="121" y="43"/>
                  </a:moveTo>
                  <a:lnTo>
                    <a:pt x="81" y="135"/>
                  </a:lnTo>
                  <a:lnTo>
                    <a:pt x="159" y="135"/>
                  </a:lnTo>
                  <a:lnTo>
                    <a:pt x="121" y="43"/>
                  </a:lnTo>
                  <a:close/>
                  <a:moveTo>
                    <a:pt x="130" y="0"/>
                  </a:moveTo>
                  <a:lnTo>
                    <a:pt x="132" y="0"/>
                  </a:lnTo>
                  <a:lnTo>
                    <a:pt x="134" y="1"/>
                  </a:lnTo>
                  <a:lnTo>
                    <a:pt x="134" y="2"/>
                  </a:lnTo>
                  <a:lnTo>
                    <a:pt x="233" y="239"/>
                  </a:lnTo>
                  <a:lnTo>
                    <a:pt x="242" y="256"/>
                  </a:lnTo>
                  <a:lnTo>
                    <a:pt x="255" y="270"/>
                  </a:lnTo>
                  <a:lnTo>
                    <a:pt x="259" y="274"/>
                  </a:lnTo>
                  <a:lnTo>
                    <a:pt x="259" y="275"/>
                  </a:lnTo>
                  <a:lnTo>
                    <a:pt x="257" y="276"/>
                  </a:lnTo>
                  <a:lnTo>
                    <a:pt x="256" y="276"/>
                  </a:lnTo>
                  <a:lnTo>
                    <a:pt x="239" y="275"/>
                  </a:lnTo>
                  <a:lnTo>
                    <a:pt x="207" y="275"/>
                  </a:lnTo>
                  <a:lnTo>
                    <a:pt x="190" y="276"/>
                  </a:lnTo>
                  <a:lnTo>
                    <a:pt x="188" y="276"/>
                  </a:lnTo>
                  <a:lnTo>
                    <a:pt x="188" y="274"/>
                  </a:lnTo>
                  <a:lnTo>
                    <a:pt x="189" y="273"/>
                  </a:lnTo>
                  <a:lnTo>
                    <a:pt x="194" y="270"/>
                  </a:lnTo>
                  <a:lnTo>
                    <a:pt x="198" y="266"/>
                  </a:lnTo>
                  <a:lnTo>
                    <a:pt x="199" y="264"/>
                  </a:lnTo>
                  <a:lnTo>
                    <a:pt x="201" y="260"/>
                  </a:lnTo>
                  <a:lnTo>
                    <a:pt x="201" y="255"/>
                  </a:lnTo>
                  <a:lnTo>
                    <a:pt x="199" y="244"/>
                  </a:lnTo>
                  <a:lnTo>
                    <a:pt x="195" y="231"/>
                  </a:lnTo>
                  <a:lnTo>
                    <a:pt x="190" y="216"/>
                  </a:lnTo>
                  <a:lnTo>
                    <a:pt x="184" y="201"/>
                  </a:lnTo>
                  <a:lnTo>
                    <a:pt x="162" y="145"/>
                  </a:lnTo>
                  <a:lnTo>
                    <a:pt x="77" y="145"/>
                  </a:lnTo>
                  <a:lnTo>
                    <a:pt x="55" y="195"/>
                  </a:lnTo>
                  <a:lnTo>
                    <a:pt x="49" y="212"/>
                  </a:lnTo>
                  <a:lnTo>
                    <a:pt x="44" y="231"/>
                  </a:lnTo>
                  <a:lnTo>
                    <a:pt x="41" y="249"/>
                  </a:lnTo>
                  <a:lnTo>
                    <a:pt x="41" y="255"/>
                  </a:lnTo>
                  <a:lnTo>
                    <a:pt x="42" y="260"/>
                  </a:lnTo>
                  <a:lnTo>
                    <a:pt x="45" y="264"/>
                  </a:lnTo>
                  <a:lnTo>
                    <a:pt x="51" y="270"/>
                  </a:lnTo>
                  <a:lnTo>
                    <a:pt x="55" y="271"/>
                  </a:lnTo>
                  <a:lnTo>
                    <a:pt x="56" y="274"/>
                  </a:lnTo>
                  <a:lnTo>
                    <a:pt x="58" y="275"/>
                  </a:lnTo>
                  <a:lnTo>
                    <a:pt x="58" y="276"/>
                  </a:lnTo>
                  <a:lnTo>
                    <a:pt x="53" y="276"/>
                  </a:lnTo>
                  <a:lnTo>
                    <a:pt x="29" y="275"/>
                  </a:lnTo>
                  <a:lnTo>
                    <a:pt x="18" y="275"/>
                  </a:lnTo>
                  <a:lnTo>
                    <a:pt x="5" y="276"/>
                  </a:lnTo>
                  <a:lnTo>
                    <a:pt x="1" y="276"/>
                  </a:lnTo>
                  <a:lnTo>
                    <a:pt x="0" y="275"/>
                  </a:lnTo>
                  <a:lnTo>
                    <a:pt x="0" y="271"/>
                  </a:lnTo>
                  <a:lnTo>
                    <a:pt x="2" y="270"/>
                  </a:lnTo>
                  <a:lnTo>
                    <a:pt x="4" y="267"/>
                  </a:lnTo>
                  <a:lnTo>
                    <a:pt x="6" y="266"/>
                  </a:lnTo>
                  <a:lnTo>
                    <a:pt x="20" y="247"/>
                  </a:lnTo>
                  <a:lnTo>
                    <a:pt x="32" y="225"/>
                  </a:lnTo>
                  <a:lnTo>
                    <a:pt x="41" y="204"/>
                  </a:lnTo>
                  <a:lnTo>
                    <a:pt x="129" y="2"/>
                  </a:lnTo>
                  <a:lnTo>
                    <a:pt x="130" y="1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1" name="Freeform 28"/>
            <p:cNvSpPr>
              <a:spLocks/>
            </p:cNvSpPr>
            <p:nvPr/>
          </p:nvSpPr>
          <p:spPr bwMode="auto">
            <a:xfrm>
              <a:off x="2291" y="642"/>
              <a:ext cx="83" cy="93"/>
            </a:xfrm>
            <a:custGeom>
              <a:avLst/>
              <a:gdLst>
                <a:gd name="T0" fmla="*/ 0 w 248"/>
                <a:gd name="T1" fmla="*/ 0 h 278"/>
                <a:gd name="T2" fmla="*/ 0 w 248"/>
                <a:gd name="T3" fmla="*/ 0 h 278"/>
                <a:gd name="T4" fmla="*/ 0 w 248"/>
                <a:gd name="T5" fmla="*/ 0 h 278"/>
                <a:gd name="T6" fmla="*/ 0 w 248"/>
                <a:gd name="T7" fmla="*/ 0 h 278"/>
                <a:gd name="T8" fmla="*/ 0 w 248"/>
                <a:gd name="T9" fmla="*/ 0 h 278"/>
                <a:gd name="T10" fmla="*/ 0 w 248"/>
                <a:gd name="T11" fmla="*/ 0 h 278"/>
                <a:gd name="T12" fmla="*/ 0 w 248"/>
                <a:gd name="T13" fmla="*/ 0 h 278"/>
                <a:gd name="T14" fmla="*/ 0 w 248"/>
                <a:gd name="T15" fmla="*/ 0 h 278"/>
                <a:gd name="T16" fmla="*/ 0 w 248"/>
                <a:gd name="T17" fmla="*/ 0 h 278"/>
                <a:gd name="T18" fmla="*/ 0 w 248"/>
                <a:gd name="T19" fmla="*/ 0 h 278"/>
                <a:gd name="T20" fmla="*/ 0 w 248"/>
                <a:gd name="T21" fmla="*/ 0 h 278"/>
                <a:gd name="T22" fmla="*/ 0 w 248"/>
                <a:gd name="T23" fmla="*/ 0 h 278"/>
                <a:gd name="T24" fmla="*/ 0 w 248"/>
                <a:gd name="T25" fmla="*/ 0 h 278"/>
                <a:gd name="T26" fmla="*/ 0 w 248"/>
                <a:gd name="T27" fmla="*/ 0 h 278"/>
                <a:gd name="T28" fmla="*/ 0 w 248"/>
                <a:gd name="T29" fmla="*/ 0 h 278"/>
                <a:gd name="T30" fmla="*/ 0 w 248"/>
                <a:gd name="T31" fmla="*/ 0 h 278"/>
                <a:gd name="T32" fmla="*/ 0 w 248"/>
                <a:gd name="T33" fmla="*/ 0 h 278"/>
                <a:gd name="T34" fmla="*/ 0 w 248"/>
                <a:gd name="T35" fmla="*/ 0 h 278"/>
                <a:gd name="T36" fmla="*/ 0 w 248"/>
                <a:gd name="T37" fmla="*/ 0 h 278"/>
                <a:gd name="T38" fmla="*/ 0 w 248"/>
                <a:gd name="T39" fmla="*/ 0 h 278"/>
                <a:gd name="T40" fmla="*/ 0 w 248"/>
                <a:gd name="T41" fmla="*/ 0 h 278"/>
                <a:gd name="T42" fmla="*/ 0 w 248"/>
                <a:gd name="T43" fmla="*/ 0 h 278"/>
                <a:gd name="T44" fmla="*/ 0 w 248"/>
                <a:gd name="T45" fmla="*/ 0 h 278"/>
                <a:gd name="T46" fmla="*/ 0 w 248"/>
                <a:gd name="T47" fmla="*/ 0 h 278"/>
                <a:gd name="T48" fmla="*/ 0 w 248"/>
                <a:gd name="T49" fmla="*/ 0 h 278"/>
                <a:gd name="T50" fmla="*/ 0 w 248"/>
                <a:gd name="T51" fmla="*/ 0 h 278"/>
                <a:gd name="T52" fmla="*/ 0 w 248"/>
                <a:gd name="T53" fmla="*/ 0 h 278"/>
                <a:gd name="T54" fmla="*/ 0 w 248"/>
                <a:gd name="T55" fmla="*/ 0 h 278"/>
                <a:gd name="T56" fmla="*/ 0 w 248"/>
                <a:gd name="T57" fmla="*/ 0 h 278"/>
                <a:gd name="T58" fmla="*/ 0 w 248"/>
                <a:gd name="T59" fmla="*/ 0 h 278"/>
                <a:gd name="T60" fmla="*/ 0 w 248"/>
                <a:gd name="T61" fmla="*/ 0 h 278"/>
                <a:gd name="T62" fmla="*/ 0 w 248"/>
                <a:gd name="T63" fmla="*/ 0 h 278"/>
                <a:gd name="T64" fmla="*/ 0 w 248"/>
                <a:gd name="T65" fmla="*/ 0 h 278"/>
                <a:gd name="T66" fmla="*/ 0 w 248"/>
                <a:gd name="T67" fmla="*/ 0 h 278"/>
                <a:gd name="T68" fmla="*/ 0 w 248"/>
                <a:gd name="T69" fmla="*/ 0 h 278"/>
                <a:gd name="T70" fmla="*/ 0 w 248"/>
                <a:gd name="T71" fmla="*/ 0 h 278"/>
                <a:gd name="T72" fmla="*/ 0 w 248"/>
                <a:gd name="T73" fmla="*/ 0 h 278"/>
                <a:gd name="T74" fmla="*/ 0 w 248"/>
                <a:gd name="T75" fmla="*/ 0 h 27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248" h="278">
                  <a:moveTo>
                    <a:pt x="8" y="0"/>
                  </a:moveTo>
                  <a:lnTo>
                    <a:pt x="17" y="0"/>
                  </a:lnTo>
                  <a:lnTo>
                    <a:pt x="26" y="1"/>
                  </a:lnTo>
                  <a:lnTo>
                    <a:pt x="49" y="1"/>
                  </a:lnTo>
                  <a:lnTo>
                    <a:pt x="61" y="0"/>
                  </a:lnTo>
                  <a:lnTo>
                    <a:pt x="80" y="31"/>
                  </a:lnTo>
                  <a:lnTo>
                    <a:pt x="102" y="59"/>
                  </a:lnTo>
                  <a:lnTo>
                    <a:pt x="214" y="209"/>
                  </a:lnTo>
                  <a:lnTo>
                    <a:pt x="214" y="68"/>
                  </a:lnTo>
                  <a:lnTo>
                    <a:pt x="213" y="49"/>
                  </a:lnTo>
                  <a:lnTo>
                    <a:pt x="210" y="34"/>
                  </a:lnTo>
                  <a:lnTo>
                    <a:pt x="205" y="22"/>
                  </a:lnTo>
                  <a:lnTo>
                    <a:pt x="200" y="14"/>
                  </a:lnTo>
                  <a:lnTo>
                    <a:pt x="192" y="7"/>
                  </a:lnTo>
                  <a:lnTo>
                    <a:pt x="190" y="5"/>
                  </a:lnTo>
                  <a:lnTo>
                    <a:pt x="188" y="5"/>
                  </a:lnTo>
                  <a:lnTo>
                    <a:pt x="187" y="4"/>
                  </a:lnTo>
                  <a:lnTo>
                    <a:pt x="187" y="3"/>
                  </a:lnTo>
                  <a:lnTo>
                    <a:pt x="188" y="1"/>
                  </a:lnTo>
                  <a:lnTo>
                    <a:pt x="191" y="0"/>
                  </a:lnTo>
                  <a:lnTo>
                    <a:pt x="200" y="0"/>
                  </a:lnTo>
                  <a:lnTo>
                    <a:pt x="210" y="1"/>
                  </a:lnTo>
                  <a:lnTo>
                    <a:pt x="219" y="1"/>
                  </a:lnTo>
                  <a:lnTo>
                    <a:pt x="231" y="0"/>
                  </a:lnTo>
                  <a:lnTo>
                    <a:pt x="245" y="0"/>
                  </a:lnTo>
                  <a:lnTo>
                    <a:pt x="246" y="1"/>
                  </a:lnTo>
                  <a:lnTo>
                    <a:pt x="248" y="1"/>
                  </a:lnTo>
                  <a:lnTo>
                    <a:pt x="248" y="4"/>
                  </a:lnTo>
                  <a:lnTo>
                    <a:pt x="245" y="7"/>
                  </a:lnTo>
                  <a:lnTo>
                    <a:pt x="242" y="8"/>
                  </a:lnTo>
                  <a:lnTo>
                    <a:pt x="237" y="12"/>
                  </a:lnTo>
                  <a:lnTo>
                    <a:pt x="232" y="18"/>
                  </a:lnTo>
                  <a:lnTo>
                    <a:pt x="228" y="28"/>
                  </a:lnTo>
                  <a:lnTo>
                    <a:pt x="226" y="45"/>
                  </a:lnTo>
                  <a:lnTo>
                    <a:pt x="224" y="68"/>
                  </a:lnTo>
                  <a:lnTo>
                    <a:pt x="224" y="254"/>
                  </a:lnTo>
                  <a:lnTo>
                    <a:pt x="223" y="267"/>
                  </a:lnTo>
                  <a:lnTo>
                    <a:pt x="222" y="276"/>
                  </a:lnTo>
                  <a:lnTo>
                    <a:pt x="221" y="278"/>
                  </a:lnTo>
                  <a:lnTo>
                    <a:pt x="218" y="277"/>
                  </a:lnTo>
                  <a:lnTo>
                    <a:pt x="192" y="238"/>
                  </a:lnTo>
                  <a:lnTo>
                    <a:pt x="170" y="207"/>
                  </a:lnTo>
                  <a:lnTo>
                    <a:pt x="146" y="173"/>
                  </a:lnTo>
                  <a:lnTo>
                    <a:pt x="119" y="137"/>
                  </a:lnTo>
                  <a:lnTo>
                    <a:pt x="93" y="101"/>
                  </a:lnTo>
                  <a:lnTo>
                    <a:pt x="65" y="66"/>
                  </a:lnTo>
                  <a:lnTo>
                    <a:pt x="39" y="32"/>
                  </a:lnTo>
                  <a:lnTo>
                    <a:pt x="39" y="202"/>
                  </a:lnTo>
                  <a:lnTo>
                    <a:pt x="40" y="224"/>
                  </a:lnTo>
                  <a:lnTo>
                    <a:pt x="43" y="241"/>
                  </a:lnTo>
                  <a:lnTo>
                    <a:pt x="47" y="251"/>
                  </a:lnTo>
                  <a:lnTo>
                    <a:pt x="51" y="259"/>
                  </a:lnTo>
                  <a:lnTo>
                    <a:pt x="56" y="263"/>
                  </a:lnTo>
                  <a:lnTo>
                    <a:pt x="58" y="264"/>
                  </a:lnTo>
                  <a:lnTo>
                    <a:pt x="62" y="268"/>
                  </a:lnTo>
                  <a:lnTo>
                    <a:pt x="62" y="270"/>
                  </a:lnTo>
                  <a:lnTo>
                    <a:pt x="53" y="270"/>
                  </a:lnTo>
                  <a:lnTo>
                    <a:pt x="45" y="269"/>
                  </a:lnTo>
                  <a:lnTo>
                    <a:pt x="17" y="269"/>
                  </a:lnTo>
                  <a:lnTo>
                    <a:pt x="9" y="270"/>
                  </a:lnTo>
                  <a:lnTo>
                    <a:pt x="0" y="270"/>
                  </a:lnTo>
                  <a:lnTo>
                    <a:pt x="0" y="269"/>
                  </a:lnTo>
                  <a:lnTo>
                    <a:pt x="3" y="267"/>
                  </a:lnTo>
                  <a:lnTo>
                    <a:pt x="7" y="264"/>
                  </a:lnTo>
                  <a:lnTo>
                    <a:pt x="9" y="263"/>
                  </a:lnTo>
                  <a:lnTo>
                    <a:pt x="13" y="259"/>
                  </a:lnTo>
                  <a:lnTo>
                    <a:pt x="21" y="249"/>
                  </a:lnTo>
                  <a:lnTo>
                    <a:pt x="25" y="236"/>
                  </a:lnTo>
                  <a:lnTo>
                    <a:pt x="27" y="218"/>
                  </a:lnTo>
                  <a:lnTo>
                    <a:pt x="27" y="50"/>
                  </a:lnTo>
                  <a:lnTo>
                    <a:pt x="26" y="35"/>
                  </a:lnTo>
                  <a:lnTo>
                    <a:pt x="24" y="22"/>
                  </a:lnTo>
                  <a:lnTo>
                    <a:pt x="18" y="13"/>
                  </a:lnTo>
                  <a:lnTo>
                    <a:pt x="9" y="5"/>
                  </a:lnTo>
                  <a:lnTo>
                    <a:pt x="7" y="3"/>
                  </a:lnTo>
                  <a:lnTo>
                    <a:pt x="7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2" name="Freeform 29"/>
            <p:cNvSpPr>
              <a:spLocks/>
            </p:cNvSpPr>
            <p:nvPr/>
          </p:nvSpPr>
          <p:spPr bwMode="auto">
            <a:xfrm>
              <a:off x="2383" y="640"/>
              <a:ext cx="91" cy="95"/>
            </a:xfrm>
            <a:custGeom>
              <a:avLst/>
              <a:gdLst>
                <a:gd name="T0" fmla="*/ 0 w 272"/>
                <a:gd name="T1" fmla="*/ 0 h 284"/>
                <a:gd name="T2" fmla="*/ 0 w 272"/>
                <a:gd name="T3" fmla="*/ 0 h 284"/>
                <a:gd name="T4" fmla="*/ 0 w 272"/>
                <a:gd name="T5" fmla="*/ 0 h 284"/>
                <a:gd name="T6" fmla="*/ 0 w 272"/>
                <a:gd name="T7" fmla="*/ 0 h 284"/>
                <a:gd name="T8" fmla="*/ 0 w 272"/>
                <a:gd name="T9" fmla="*/ 0 h 284"/>
                <a:gd name="T10" fmla="*/ 0 w 272"/>
                <a:gd name="T11" fmla="*/ 0 h 284"/>
                <a:gd name="T12" fmla="*/ 0 w 272"/>
                <a:gd name="T13" fmla="*/ 0 h 284"/>
                <a:gd name="T14" fmla="*/ 0 w 272"/>
                <a:gd name="T15" fmla="*/ 0 h 284"/>
                <a:gd name="T16" fmla="*/ 0 w 272"/>
                <a:gd name="T17" fmla="*/ 0 h 284"/>
                <a:gd name="T18" fmla="*/ 0 w 272"/>
                <a:gd name="T19" fmla="*/ 0 h 284"/>
                <a:gd name="T20" fmla="*/ 0 w 272"/>
                <a:gd name="T21" fmla="*/ 0 h 284"/>
                <a:gd name="T22" fmla="*/ 0 w 272"/>
                <a:gd name="T23" fmla="*/ 0 h 284"/>
                <a:gd name="T24" fmla="*/ 0 w 272"/>
                <a:gd name="T25" fmla="*/ 0 h 284"/>
                <a:gd name="T26" fmla="*/ 0 w 272"/>
                <a:gd name="T27" fmla="*/ 0 h 284"/>
                <a:gd name="T28" fmla="*/ 0 w 272"/>
                <a:gd name="T29" fmla="*/ 0 h 284"/>
                <a:gd name="T30" fmla="*/ 0 w 272"/>
                <a:gd name="T31" fmla="*/ 0 h 284"/>
                <a:gd name="T32" fmla="*/ 0 w 272"/>
                <a:gd name="T33" fmla="*/ 0 h 284"/>
                <a:gd name="T34" fmla="*/ 0 w 272"/>
                <a:gd name="T35" fmla="*/ 0 h 284"/>
                <a:gd name="T36" fmla="*/ 0 w 272"/>
                <a:gd name="T37" fmla="*/ 0 h 284"/>
                <a:gd name="T38" fmla="*/ 0 w 272"/>
                <a:gd name="T39" fmla="*/ 0 h 284"/>
                <a:gd name="T40" fmla="*/ 0 w 272"/>
                <a:gd name="T41" fmla="*/ 0 h 284"/>
                <a:gd name="T42" fmla="*/ 0 w 272"/>
                <a:gd name="T43" fmla="*/ 0 h 284"/>
                <a:gd name="T44" fmla="*/ 0 w 272"/>
                <a:gd name="T45" fmla="*/ 0 h 284"/>
                <a:gd name="T46" fmla="*/ 0 w 272"/>
                <a:gd name="T47" fmla="*/ 0 h 284"/>
                <a:gd name="T48" fmla="*/ 0 w 272"/>
                <a:gd name="T49" fmla="*/ 0 h 284"/>
                <a:gd name="T50" fmla="*/ 0 w 272"/>
                <a:gd name="T51" fmla="*/ 0 h 284"/>
                <a:gd name="T52" fmla="*/ 0 w 272"/>
                <a:gd name="T53" fmla="*/ 0 h 284"/>
                <a:gd name="T54" fmla="*/ 0 w 272"/>
                <a:gd name="T55" fmla="*/ 0 h 284"/>
                <a:gd name="T56" fmla="*/ 0 w 272"/>
                <a:gd name="T57" fmla="*/ 0 h 284"/>
                <a:gd name="T58" fmla="*/ 0 w 272"/>
                <a:gd name="T59" fmla="*/ 0 h 284"/>
                <a:gd name="T60" fmla="*/ 0 w 272"/>
                <a:gd name="T61" fmla="*/ 0 h 284"/>
                <a:gd name="T62" fmla="*/ 0 w 272"/>
                <a:gd name="T63" fmla="*/ 0 h 284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72" h="284">
                  <a:moveTo>
                    <a:pt x="156" y="0"/>
                  </a:moveTo>
                  <a:lnTo>
                    <a:pt x="188" y="2"/>
                  </a:lnTo>
                  <a:lnTo>
                    <a:pt x="218" y="9"/>
                  </a:lnTo>
                  <a:lnTo>
                    <a:pt x="245" y="20"/>
                  </a:lnTo>
                  <a:lnTo>
                    <a:pt x="269" y="37"/>
                  </a:lnTo>
                  <a:lnTo>
                    <a:pt x="262" y="60"/>
                  </a:lnTo>
                  <a:lnTo>
                    <a:pt x="260" y="67"/>
                  </a:lnTo>
                  <a:lnTo>
                    <a:pt x="256" y="74"/>
                  </a:lnTo>
                  <a:lnTo>
                    <a:pt x="255" y="76"/>
                  </a:lnTo>
                  <a:lnTo>
                    <a:pt x="251" y="72"/>
                  </a:lnTo>
                  <a:lnTo>
                    <a:pt x="242" y="51"/>
                  </a:lnTo>
                  <a:lnTo>
                    <a:pt x="229" y="34"/>
                  </a:lnTo>
                  <a:lnTo>
                    <a:pt x="214" y="23"/>
                  </a:lnTo>
                  <a:lnTo>
                    <a:pt x="196" y="15"/>
                  </a:lnTo>
                  <a:lnTo>
                    <a:pt x="177" y="11"/>
                  </a:lnTo>
                  <a:lnTo>
                    <a:pt x="156" y="10"/>
                  </a:lnTo>
                  <a:lnTo>
                    <a:pt x="130" y="13"/>
                  </a:lnTo>
                  <a:lnTo>
                    <a:pt x="108" y="19"/>
                  </a:lnTo>
                  <a:lnTo>
                    <a:pt x="89" y="31"/>
                  </a:lnTo>
                  <a:lnTo>
                    <a:pt x="72" y="46"/>
                  </a:lnTo>
                  <a:lnTo>
                    <a:pt x="59" y="65"/>
                  </a:lnTo>
                  <a:lnTo>
                    <a:pt x="50" y="87"/>
                  </a:lnTo>
                  <a:lnTo>
                    <a:pt x="44" y="112"/>
                  </a:lnTo>
                  <a:lnTo>
                    <a:pt x="43" y="139"/>
                  </a:lnTo>
                  <a:lnTo>
                    <a:pt x="44" y="166"/>
                  </a:lnTo>
                  <a:lnTo>
                    <a:pt x="50" y="190"/>
                  </a:lnTo>
                  <a:lnTo>
                    <a:pt x="59" y="213"/>
                  </a:lnTo>
                  <a:lnTo>
                    <a:pt x="71" y="234"/>
                  </a:lnTo>
                  <a:lnTo>
                    <a:pt x="88" y="251"/>
                  </a:lnTo>
                  <a:lnTo>
                    <a:pt x="107" y="264"/>
                  </a:lnTo>
                  <a:lnTo>
                    <a:pt x="130" y="271"/>
                  </a:lnTo>
                  <a:lnTo>
                    <a:pt x="156" y="274"/>
                  </a:lnTo>
                  <a:lnTo>
                    <a:pt x="180" y="271"/>
                  </a:lnTo>
                  <a:lnTo>
                    <a:pt x="202" y="266"/>
                  </a:lnTo>
                  <a:lnTo>
                    <a:pt x="220" y="257"/>
                  </a:lnTo>
                  <a:lnTo>
                    <a:pt x="236" y="246"/>
                  </a:lnTo>
                  <a:lnTo>
                    <a:pt x="247" y="233"/>
                  </a:lnTo>
                  <a:lnTo>
                    <a:pt x="256" y="219"/>
                  </a:lnTo>
                  <a:lnTo>
                    <a:pt x="258" y="215"/>
                  </a:lnTo>
                  <a:lnTo>
                    <a:pt x="260" y="212"/>
                  </a:lnTo>
                  <a:lnTo>
                    <a:pt x="262" y="212"/>
                  </a:lnTo>
                  <a:lnTo>
                    <a:pt x="264" y="217"/>
                  </a:lnTo>
                  <a:lnTo>
                    <a:pt x="272" y="248"/>
                  </a:lnTo>
                  <a:lnTo>
                    <a:pt x="246" y="264"/>
                  </a:lnTo>
                  <a:lnTo>
                    <a:pt x="218" y="275"/>
                  </a:lnTo>
                  <a:lnTo>
                    <a:pt x="188" y="282"/>
                  </a:lnTo>
                  <a:lnTo>
                    <a:pt x="157" y="284"/>
                  </a:lnTo>
                  <a:lnTo>
                    <a:pt x="132" y="283"/>
                  </a:lnTo>
                  <a:lnTo>
                    <a:pt x="106" y="276"/>
                  </a:lnTo>
                  <a:lnTo>
                    <a:pt x="83" y="269"/>
                  </a:lnTo>
                  <a:lnTo>
                    <a:pt x="59" y="256"/>
                  </a:lnTo>
                  <a:lnTo>
                    <a:pt x="40" y="240"/>
                  </a:lnTo>
                  <a:lnTo>
                    <a:pt x="23" y="221"/>
                  </a:lnTo>
                  <a:lnTo>
                    <a:pt x="10" y="199"/>
                  </a:lnTo>
                  <a:lnTo>
                    <a:pt x="3" y="173"/>
                  </a:lnTo>
                  <a:lnTo>
                    <a:pt x="0" y="145"/>
                  </a:lnTo>
                  <a:lnTo>
                    <a:pt x="3" y="116"/>
                  </a:lnTo>
                  <a:lnTo>
                    <a:pt x="10" y="89"/>
                  </a:lnTo>
                  <a:lnTo>
                    <a:pt x="22" y="65"/>
                  </a:lnTo>
                  <a:lnTo>
                    <a:pt x="38" y="46"/>
                  </a:lnTo>
                  <a:lnTo>
                    <a:pt x="57" y="29"/>
                  </a:lnTo>
                  <a:lnTo>
                    <a:pt x="79" y="16"/>
                  </a:lnTo>
                  <a:lnTo>
                    <a:pt x="103" y="7"/>
                  </a:lnTo>
                  <a:lnTo>
                    <a:pt x="129" y="1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3" name="Freeform 30"/>
            <p:cNvSpPr>
              <a:spLocks noEditPoints="1"/>
            </p:cNvSpPr>
            <p:nvPr/>
          </p:nvSpPr>
          <p:spPr bwMode="auto">
            <a:xfrm>
              <a:off x="2483" y="640"/>
              <a:ext cx="87" cy="92"/>
            </a:xfrm>
            <a:custGeom>
              <a:avLst/>
              <a:gdLst>
                <a:gd name="T0" fmla="*/ 0 w 260"/>
                <a:gd name="T1" fmla="*/ 0 h 276"/>
                <a:gd name="T2" fmla="*/ 0 w 260"/>
                <a:gd name="T3" fmla="*/ 0 h 276"/>
                <a:gd name="T4" fmla="*/ 0 w 260"/>
                <a:gd name="T5" fmla="*/ 0 h 276"/>
                <a:gd name="T6" fmla="*/ 0 w 260"/>
                <a:gd name="T7" fmla="*/ 0 h 276"/>
                <a:gd name="T8" fmla="*/ 0 w 260"/>
                <a:gd name="T9" fmla="*/ 0 h 276"/>
                <a:gd name="T10" fmla="*/ 0 w 260"/>
                <a:gd name="T11" fmla="*/ 0 h 276"/>
                <a:gd name="T12" fmla="*/ 0 w 260"/>
                <a:gd name="T13" fmla="*/ 0 h 276"/>
                <a:gd name="T14" fmla="*/ 0 w 260"/>
                <a:gd name="T15" fmla="*/ 0 h 276"/>
                <a:gd name="T16" fmla="*/ 0 w 260"/>
                <a:gd name="T17" fmla="*/ 0 h 276"/>
                <a:gd name="T18" fmla="*/ 0 w 260"/>
                <a:gd name="T19" fmla="*/ 0 h 276"/>
                <a:gd name="T20" fmla="*/ 0 w 260"/>
                <a:gd name="T21" fmla="*/ 0 h 276"/>
                <a:gd name="T22" fmla="*/ 0 w 260"/>
                <a:gd name="T23" fmla="*/ 0 h 276"/>
                <a:gd name="T24" fmla="*/ 0 w 260"/>
                <a:gd name="T25" fmla="*/ 0 h 276"/>
                <a:gd name="T26" fmla="*/ 0 w 260"/>
                <a:gd name="T27" fmla="*/ 0 h 276"/>
                <a:gd name="T28" fmla="*/ 0 w 260"/>
                <a:gd name="T29" fmla="*/ 0 h 276"/>
                <a:gd name="T30" fmla="*/ 0 w 260"/>
                <a:gd name="T31" fmla="*/ 0 h 276"/>
                <a:gd name="T32" fmla="*/ 0 w 260"/>
                <a:gd name="T33" fmla="*/ 0 h 276"/>
                <a:gd name="T34" fmla="*/ 0 w 260"/>
                <a:gd name="T35" fmla="*/ 0 h 276"/>
                <a:gd name="T36" fmla="*/ 0 w 260"/>
                <a:gd name="T37" fmla="*/ 0 h 276"/>
                <a:gd name="T38" fmla="*/ 0 w 260"/>
                <a:gd name="T39" fmla="*/ 0 h 276"/>
                <a:gd name="T40" fmla="*/ 0 w 260"/>
                <a:gd name="T41" fmla="*/ 0 h 276"/>
                <a:gd name="T42" fmla="*/ 0 w 260"/>
                <a:gd name="T43" fmla="*/ 0 h 276"/>
                <a:gd name="T44" fmla="*/ 0 w 260"/>
                <a:gd name="T45" fmla="*/ 0 h 276"/>
                <a:gd name="T46" fmla="*/ 0 w 260"/>
                <a:gd name="T47" fmla="*/ 0 h 276"/>
                <a:gd name="T48" fmla="*/ 0 w 260"/>
                <a:gd name="T49" fmla="*/ 0 h 276"/>
                <a:gd name="T50" fmla="*/ 0 w 260"/>
                <a:gd name="T51" fmla="*/ 0 h 276"/>
                <a:gd name="T52" fmla="*/ 0 w 260"/>
                <a:gd name="T53" fmla="*/ 0 h 276"/>
                <a:gd name="T54" fmla="*/ 0 w 260"/>
                <a:gd name="T55" fmla="*/ 0 h 276"/>
                <a:gd name="T56" fmla="*/ 0 w 260"/>
                <a:gd name="T57" fmla="*/ 0 h 276"/>
                <a:gd name="T58" fmla="*/ 0 w 260"/>
                <a:gd name="T59" fmla="*/ 0 h 276"/>
                <a:gd name="T60" fmla="*/ 0 w 260"/>
                <a:gd name="T61" fmla="*/ 0 h 276"/>
                <a:gd name="T62" fmla="*/ 0 w 260"/>
                <a:gd name="T63" fmla="*/ 0 h 276"/>
                <a:gd name="T64" fmla="*/ 0 w 260"/>
                <a:gd name="T65" fmla="*/ 0 h 276"/>
                <a:gd name="T66" fmla="*/ 0 w 260"/>
                <a:gd name="T67" fmla="*/ 0 h 276"/>
                <a:gd name="T68" fmla="*/ 0 w 260"/>
                <a:gd name="T69" fmla="*/ 0 h 276"/>
                <a:gd name="T70" fmla="*/ 0 w 260"/>
                <a:gd name="T71" fmla="*/ 0 h 276"/>
                <a:gd name="T72" fmla="*/ 0 w 260"/>
                <a:gd name="T73" fmla="*/ 0 h 276"/>
                <a:gd name="T74" fmla="*/ 0 w 260"/>
                <a:gd name="T75" fmla="*/ 0 h 276"/>
                <a:gd name="T76" fmla="*/ 0 w 260"/>
                <a:gd name="T77" fmla="*/ 0 h 276"/>
                <a:gd name="T78" fmla="*/ 0 w 260"/>
                <a:gd name="T79" fmla="*/ 0 h 276"/>
                <a:gd name="T80" fmla="*/ 0 w 260"/>
                <a:gd name="T81" fmla="*/ 0 h 276"/>
                <a:gd name="T82" fmla="*/ 0 w 260"/>
                <a:gd name="T83" fmla="*/ 0 h 276"/>
                <a:gd name="T84" fmla="*/ 0 w 260"/>
                <a:gd name="T85" fmla="*/ 0 h 276"/>
                <a:gd name="T86" fmla="*/ 0 w 260"/>
                <a:gd name="T87" fmla="*/ 0 h 276"/>
                <a:gd name="T88" fmla="*/ 0 w 260"/>
                <a:gd name="T89" fmla="*/ 0 h 276"/>
                <a:gd name="T90" fmla="*/ 0 w 260"/>
                <a:gd name="T91" fmla="*/ 0 h 276"/>
                <a:gd name="T92" fmla="*/ 0 w 260"/>
                <a:gd name="T93" fmla="*/ 0 h 276"/>
                <a:gd name="T94" fmla="*/ 0 w 260"/>
                <a:gd name="T95" fmla="*/ 0 h 276"/>
                <a:gd name="T96" fmla="*/ 0 w 260"/>
                <a:gd name="T97" fmla="*/ 0 h 276"/>
                <a:gd name="T98" fmla="*/ 0 w 260"/>
                <a:gd name="T99" fmla="*/ 0 h 276"/>
                <a:gd name="T100" fmla="*/ 0 w 260"/>
                <a:gd name="T101" fmla="*/ 0 h 276"/>
                <a:gd name="T102" fmla="*/ 0 w 260"/>
                <a:gd name="T103" fmla="*/ 0 h 276"/>
                <a:gd name="T104" fmla="*/ 0 w 260"/>
                <a:gd name="T105" fmla="*/ 0 h 276"/>
                <a:gd name="T106" fmla="*/ 0 w 260"/>
                <a:gd name="T107" fmla="*/ 0 h 276"/>
                <a:gd name="T108" fmla="*/ 0 w 260"/>
                <a:gd name="T109" fmla="*/ 0 h 276"/>
                <a:gd name="T110" fmla="*/ 0 w 260"/>
                <a:gd name="T111" fmla="*/ 0 h 276"/>
                <a:gd name="T112" fmla="*/ 0 w 260"/>
                <a:gd name="T113" fmla="*/ 0 h 276"/>
                <a:gd name="T114" fmla="*/ 0 w 260"/>
                <a:gd name="T115" fmla="*/ 0 h 276"/>
                <a:gd name="T116" fmla="*/ 0 w 260"/>
                <a:gd name="T117" fmla="*/ 0 h 27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60" h="276">
                  <a:moveTo>
                    <a:pt x="123" y="43"/>
                  </a:moveTo>
                  <a:lnTo>
                    <a:pt x="81" y="135"/>
                  </a:lnTo>
                  <a:lnTo>
                    <a:pt x="160" y="135"/>
                  </a:lnTo>
                  <a:lnTo>
                    <a:pt x="123" y="43"/>
                  </a:lnTo>
                  <a:close/>
                  <a:moveTo>
                    <a:pt x="130" y="0"/>
                  </a:moveTo>
                  <a:lnTo>
                    <a:pt x="134" y="0"/>
                  </a:lnTo>
                  <a:lnTo>
                    <a:pt x="135" y="1"/>
                  </a:lnTo>
                  <a:lnTo>
                    <a:pt x="235" y="239"/>
                  </a:lnTo>
                  <a:lnTo>
                    <a:pt x="244" y="256"/>
                  </a:lnTo>
                  <a:lnTo>
                    <a:pt x="255" y="270"/>
                  </a:lnTo>
                  <a:lnTo>
                    <a:pt x="256" y="271"/>
                  </a:lnTo>
                  <a:lnTo>
                    <a:pt x="259" y="273"/>
                  </a:lnTo>
                  <a:lnTo>
                    <a:pt x="260" y="274"/>
                  </a:lnTo>
                  <a:lnTo>
                    <a:pt x="260" y="275"/>
                  </a:lnTo>
                  <a:lnTo>
                    <a:pt x="259" y="276"/>
                  </a:lnTo>
                  <a:lnTo>
                    <a:pt x="256" y="276"/>
                  </a:lnTo>
                  <a:lnTo>
                    <a:pt x="241" y="275"/>
                  </a:lnTo>
                  <a:lnTo>
                    <a:pt x="209" y="275"/>
                  </a:lnTo>
                  <a:lnTo>
                    <a:pt x="192" y="276"/>
                  </a:lnTo>
                  <a:lnTo>
                    <a:pt x="189" y="276"/>
                  </a:lnTo>
                  <a:lnTo>
                    <a:pt x="189" y="274"/>
                  </a:lnTo>
                  <a:lnTo>
                    <a:pt x="191" y="273"/>
                  </a:lnTo>
                  <a:lnTo>
                    <a:pt x="196" y="270"/>
                  </a:lnTo>
                  <a:lnTo>
                    <a:pt x="197" y="269"/>
                  </a:lnTo>
                  <a:lnTo>
                    <a:pt x="200" y="264"/>
                  </a:lnTo>
                  <a:lnTo>
                    <a:pt x="201" y="260"/>
                  </a:lnTo>
                  <a:lnTo>
                    <a:pt x="201" y="255"/>
                  </a:lnTo>
                  <a:lnTo>
                    <a:pt x="200" y="244"/>
                  </a:lnTo>
                  <a:lnTo>
                    <a:pt x="196" y="231"/>
                  </a:lnTo>
                  <a:lnTo>
                    <a:pt x="186" y="201"/>
                  </a:lnTo>
                  <a:lnTo>
                    <a:pt x="164" y="145"/>
                  </a:lnTo>
                  <a:lnTo>
                    <a:pt x="77" y="145"/>
                  </a:lnTo>
                  <a:lnTo>
                    <a:pt x="57" y="195"/>
                  </a:lnTo>
                  <a:lnTo>
                    <a:pt x="49" y="212"/>
                  </a:lnTo>
                  <a:lnTo>
                    <a:pt x="44" y="231"/>
                  </a:lnTo>
                  <a:lnTo>
                    <a:pt x="41" y="249"/>
                  </a:lnTo>
                  <a:lnTo>
                    <a:pt x="43" y="255"/>
                  </a:lnTo>
                  <a:lnTo>
                    <a:pt x="44" y="258"/>
                  </a:lnTo>
                  <a:lnTo>
                    <a:pt x="47" y="264"/>
                  </a:lnTo>
                  <a:lnTo>
                    <a:pt x="53" y="270"/>
                  </a:lnTo>
                  <a:lnTo>
                    <a:pt x="57" y="271"/>
                  </a:lnTo>
                  <a:lnTo>
                    <a:pt x="58" y="274"/>
                  </a:lnTo>
                  <a:lnTo>
                    <a:pt x="59" y="275"/>
                  </a:lnTo>
                  <a:lnTo>
                    <a:pt x="59" y="276"/>
                  </a:lnTo>
                  <a:lnTo>
                    <a:pt x="54" y="276"/>
                  </a:lnTo>
                  <a:lnTo>
                    <a:pt x="31" y="275"/>
                  </a:lnTo>
                  <a:lnTo>
                    <a:pt x="20" y="275"/>
                  </a:lnTo>
                  <a:lnTo>
                    <a:pt x="7" y="276"/>
                  </a:lnTo>
                  <a:lnTo>
                    <a:pt x="1" y="276"/>
                  </a:lnTo>
                  <a:lnTo>
                    <a:pt x="0" y="275"/>
                  </a:lnTo>
                  <a:lnTo>
                    <a:pt x="0" y="274"/>
                  </a:lnTo>
                  <a:lnTo>
                    <a:pt x="1" y="271"/>
                  </a:lnTo>
                  <a:lnTo>
                    <a:pt x="5" y="267"/>
                  </a:lnTo>
                  <a:lnTo>
                    <a:pt x="8" y="266"/>
                  </a:lnTo>
                  <a:lnTo>
                    <a:pt x="21" y="247"/>
                  </a:lnTo>
                  <a:lnTo>
                    <a:pt x="32" y="225"/>
                  </a:lnTo>
                  <a:lnTo>
                    <a:pt x="41" y="204"/>
                  </a:lnTo>
                  <a:lnTo>
                    <a:pt x="130" y="1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4" name="Freeform 31"/>
            <p:cNvSpPr>
              <a:spLocks noEditPoints="1"/>
            </p:cNvSpPr>
            <p:nvPr/>
          </p:nvSpPr>
          <p:spPr bwMode="auto">
            <a:xfrm>
              <a:off x="2611" y="642"/>
              <a:ext cx="92" cy="91"/>
            </a:xfrm>
            <a:custGeom>
              <a:avLst/>
              <a:gdLst>
                <a:gd name="T0" fmla="*/ 0 w 274"/>
                <a:gd name="T1" fmla="*/ 0 h 272"/>
                <a:gd name="T2" fmla="*/ 0 w 274"/>
                <a:gd name="T3" fmla="*/ 0 h 272"/>
                <a:gd name="T4" fmla="*/ 0 w 274"/>
                <a:gd name="T5" fmla="*/ 0 h 272"/>
                <a:gd name="T6" fmla="*/ 0 w 274"/>
                <a:gd name="T7" fmla="*/ 0 h 272"/>
                <a:gd name="T8" fmla="*/ 0 w 274"/>
                <a:gd name="T9" fmla="*/ 0 h 272"/>
                <a:gd name="T10" fmla="*/ 0 w 274"/>
                <a:gd name="T11" fmla="*/ 0 h 272"/>
                <a:gd name="T12" fmla="*/ 0 w 274"/>
                <a:gd name="T13" fmla="*/ 0 h 272"/>
                <a:gd name="T14" fmla="*/ 0 w 274"/>
                <a:gd name="T15" fmla="*/ 0 h 272"/>
                <a:gd name="T16" fmla="*/ 0 w 274"/>
                <a:gd name="T17" fmla="*/ 0 h 272"/>
                <a:gd name="T18" fmla="*/ 0 w 274"/>
                <a:gd name="T19" fmla="*/ 0 h 272"/>
                <a:gd name="T20" fmla="*/ 0 w 274"/>
                <a:gd name="T21" fmla="*/ 0 h 272"/>
                <a:gd name="T22" fmla="*/ 0 w 274"/>
                <a:gd name="T23" fmla="*/ 0 h 272"/>
                <a:gd name="T24" fmla="*/ 0 w 274"/>
                <a:gd name="T25" fmla="*/ 0 h 272"/>
                <a:gd name="T26" fmla="*/ 0 w 274"/>
                <a:gd name="T27" fmla="*/ 0 h 272"/>
                <a:gd name="T28" fmla="*/ 0 w 274"/>
                <a:gd name="T29" fmla="*/ 0 h 272"/>
                <a:gd name="T30" fmla="*/ 0 w 274"/>
                <a:gd name="T31" fmla="*/ 0 h 272"/>
                <a:gd name="T32" fmla="*/ 0 w 274"/>
                <a:gd name="T33" fmla="*/ 0 h 272"/>
                <a:gd name="T34" fmla="*/ 0 w 274"/>
                <a:gd name="T35" fmla="*/ 0 h 272"/>
                <a:gd name="T36" fmla="*/ 0 w 274"/>
                <a:gd name="T37" fmla="*/ 0 h 272"/>
                <a:gd name="T38" fmla="*/ 0 w 274"/>
                <a:gd name="T39" fmla="*/ 0 h 272"/>
                <a:gd name="T40" fmla="*/ 0 w 274"/>
                <a:gd name="T41" fmla="*/ 0 h 272"/>
                <a:gd name="T42" fmla="*/ 0 w 274"/>
                <a:gd name="T43" fmla="*/ 0 h 272"/>
                <a:gd name="T44" fmla="*/ 0 w 274"/>
                <a:gd name="T45" fmla="*/ 0 h 272"/>
                <a:gd name="T46" fmla="*/ 0 w 274"/>
                <a:gd name="T47" fmla="*/ 0 h 272"/>
                <a:gd name="T48" fmla="*/ 0 w 274"/>
                <a:gd name="T49" fmla="*/ 0 h 272"/>
                <a:gd name="T50" fmla="*/ 0 w 274"/>
                <a:gd name="T51" fmla="*/ 0 h 272"/>
                <a:gd name="T52" fmla="*/ 0 w 274"/>
                <a:gd name="T53" fmla="*/ 0 h 272"/>
                <a:gd name="T54" fmla="*/ 0 w 274"/>
                <a:gd name="T55" fmla="*/ 0 h 272"/>
                <a:gd name="T56" fmla="*/ 0 w 274"/>
                <a:gd name="T57" fmla="*/ 0 h 272"/>
                <a:gd name="T58" fmla="*/ 0 w 274"/>
                <a:gd name="T59" fmla="*/ 0 h 272"/>
                <a:gd name="T60" fmla="*/ 0 w 274"/>
                <a:gd name="T61" fmla="*/ 0 h 272"/>
                <a:gd name="T62" fmla="*/ 0 w 274"/>
                <a:gd name="T63" fmla="*/ 0 h 272"/>
                <a:gd name="T64" fmla="*/ 0 w 274"/>
                <a:gd name="T65" fmla="*/ 0 h 272"/>
                <a:gd name="T66" fmla="*/ 0 w 274"/>
                <a:gd name="T67" fmla="*/ 0 h 272"/>
                <a:gd name="T68" fmla="*/ 0 w 274"/>
                <a:gd name="T69" fmla="*/ 0 h 272"/>
                <a:gd name="T70" fmla="*/ 0 w 274"/>
                <a:gd name="T71" fmla="*/ 0 h 27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74" h="272">
                  <a:moveTo>
                    <a:pt x="54" y="10"/>
                  </a:moveTo>
                  <a:lnTo>
                    <a:pt x="54" y="192"/>
                  </a:lnTo>
                  <a:lnTo>
                    <a:pt x="55" y="215"/>
                  </a:lnTo>
                  <a:lnTo>
                    <a:pt x="57" y="232"/>
                  </a:lnTo>
                  <a:lnTo>
                    <a:pt x="60" y="243"/>
                  </a:lnTo>
                  <a:lnTo>
                    <a:pt x="64" y="251"/>
                  </a:lnTo>
                  <a:lnTo>
                    <a:pt x="71" y="256"/>
                  </a:lnTo>
                  <a:lnTo>
                    <a:pt x="77" y="258"/>
                  </a:lnTo>
                  <a:lnTo>
                    <a:pt x="100" y="260"/>
                  </a:lnTo>
                  <a:lnTo>
                    <a:pt x="131" y="260"/>
                  </a:lnTo>
                  <a:lnTo>
                    <a:pt x="145" y="259"/>
                  </a:lnTo>
                  <a:lnTo>
                    <a:pt x="165" y="256"/>
                  </a:lnTo>
                  <a:lnTo>
                    <a:pt x="181" y="250"/>
                  </a:lnTo>
                  <a:lnTo>
                    <a:pt x="197" y="241"/>
                  </a:lnTo>
                  <a:lnTo>
                    <a:pt x="210" y="227"/>
                  </a:lnTo>
                  <a:lnTo>
                    <a:pt x="220" y="210"/>
                  </a:lnTo>
                  <a:lnTo>
                    <a:pt x="228" y="188"/>
                  </a:lnTo>
                  <a:lnTo>
                    <a:pt x="233" y="162"/>
                  </a:lnTo>
                  <a:lnTo>
                    <a:pt x="234" y="130"/>
                  </a:lnTo>
                  <a:lnTo>
                    <a:pt x="233" y="99"/>
                  </a:lnTo>
                  <a:lnTo>
                    <a:pt x="228" y="74"/>
                  </a:lnTo>
                  <a:lnTo>
                    <a:pt x="219" y="53"/>
                  </a:lnTo>
                  <a:lnTo>
                    <a:pt x="207" y="37"/>
                  </a:lnTo>
                  <a:lnTo>
                    <a:pt x="191" y="25"/>
                  </a:lnTo>
                  <a:lnTo>
                    <a:pt x="171" y="17"/>
                  </a:lnTo>
                  <a:lnTo>
                    <a:pt x="148" y="12"/>
                  </a:lnTo>
                  <a:lnTo>
                    <a:pt x="121" y="10"/>
                  </a:lnTo>
                  <a:lnTo>
                    <a:pt x="54" y="10"/>
                  </a:lnTo>
                  <a:close/>
                  <a:moveTo>
                    <a:pt x="10" y="0"/>
                  </a:moveTo>
                  <a:lnTo>
                    <a:pt x="134" y="0"/>
                  </a:lnTo>
                  <a:lnTo>
                    <a:pt x="163" y="3"/>
                  </a:lnTo>
                  <a:lnTo>
                    <a:pt x="189" y="9"/>
                  </a:lnTo>
                  <a:lnTo>
                    <a:pt x="212" y="19"/>
                  </a:lnTo>
                  <a:lnTo>
                    <a:pt x="230" y="32"/>
                  </a:lnTo>
                  <a:lnTo>
                    <a:pt x="247" y="48"/>
                  </a:lnTo>
                  <a:lnTo>
                    <a:pt x="259" y="67"/>
                  </a:lnTo>
                  <a:lnTo>
                    <a:pt x="268" y="86"/>
                  </a:lnTo>
                  <a:lnTo>
                    <a:pt x="273" y="108"/>
                  </a:lnTo>
                  <a:lnTo>
                    <a:pt x="274" y="130"/>
                  </a:lnTo>
                  <a:lnTo>
                    <a:pt x="272" y="161"/>
                  </a:lnTo>
                  <a:lnTo>
                    <a:pt x="263" y="189"/>
                  </a:lnTo>
                  <a:lnTo>
                    <a:pt x="248" y="215"/>
                  </a:lnTo>
                  <a:lnTo>
                    <a:pt x="230" y="236"/>
                  </a:lnTo>
                  <a:lnTo>
                    <a:pt x="207" y="252"/>
                  </a:lnTo>
                  <a:lnTo>
                    <a:pt x="181" y="264"/>
                  </a:lnTo>
                  <a:lnTo>
                    <a:pt x="151" y="269"/>
                  </a:lnTo>
                  <a:lnTo>
                    <a:pt x="136" y="270"/>
                  </a:lnTo>
                  <a:lnTo>
                    <a:pt x="109" y="270"/>
                  </a:lnTo>
                  <a:lnTo>
                    <a:pt x="94" y="269"/>
                  </a:lnTo>
                  <a:lnTo>
                    <a:pt x="35" y="269"/>
                  </a:lnTo>
                  <a:lnTo>
                    <a:pt x="21" y="270"/>
                  </a:lnTo>
                  <a:lnTo>
                    <a:pt x="10" y="270"/>
                  </a:lnTo>
                  <a:lnTo>
                    <a:pt x="4" y="272"/>
                  </a:lnTo>
                  <a:lnTo>
                    <a:pt x="1" y="272"/>
                  </a:lnTo>
                  <a:lnTo>
                    <a:pt x="0" y="270"/>
                  </a:lnTo>
                  <a:lnTo>
                    <a:pt x="0" y="269"/>
                  </a:lnTo>
                  <a:lnTo>
                    <a:pt x="1" y="268"/>
                  </a:lnTo>
                  <a:lnTo>
                    <a:pt x="4" y="267"/>
                  </a:lnTo>
                  <a:lnTo>
                    <a:pt x="5" y="265"/>
                  </a:lnTo>
                  <a:lnTo>
                    <a:pt x="14" y="259"/>
                  </a:lnTo>
                  <a:lnTo>
                    <a:pt x="21" y="250"/>
                  </a:lnTo>
                  <a:lnTo>
                    <a:pt x="24" y="238"/>
                  </a:lnTo>
                  <a:lnTo>
                    <a:pt x="26" y="222"/>
                  </a:lnTo>
                  <a:lnTo>
                    <a:pt x="26" y="39"/>
                  </a:lnTo>
                  <a:lnTo>
                    <a:pt x="23" y="25"/>
                  </a:lnTo>
                  <a:lnTo>
                    <a:pt x="21" y="17"/>
                  </a:lnTo>
                  <a:lnTo>
                    <a:pt x="17" y="12"/>
                  </a:lnTo>
                  <a:lnTo>
                    <a:pt x="12" y="8"/>
                  </a:lnTo>
                  <a:lnTo>
                    <a:pt x="9" y="7"/>
                  </a:lnTo>
                  <a:lnTo>
                    <a:pt x="8" y="5"/>
                  </a:lnTo>
                  <a:lnTo>
                    <a:pt x="8" y="1"/>
                  </a:lnTo>
                  <a:lnTo>
                    <a:pt x="9" y="1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5" name="Freeform 32"/>
            <p:cNvSpPr>
              <a:spLocks/>
            </p:cNvSpPr>
            <p:nvPr/>
          </p:nvSpPr>
          <p:spPr bwMode="auto">
            <a:xfrm>
              <a:off x="2713" y="647"/>
              <a:ext cx="12" cy="30"/>
            </a:xfrm>
            <a:custGeom>
              <a:avLst/>
              <a:gdLst>
                <a:gd name="T0" fmla="*/ 0 w 36"/>
                <a:gd name="T1" fmla="*/ 0 h 90"/>
                <a:gd name="T2" fmla="*/ 0 w 36"/>
                <a:gd name="T3" fmla="*/ 0 h 90"/>
                <a:gd name="T4" fmla="*/ 0 w 36"/>
                <a:gd name="T5" fmla="*/ 0 h 90"/>
                <a:gd name="T6" fmla="*/ 0 w 36"/>
                <a:gd name="T7" fmla="*/ 0 h 90"/>
                <a:gd name="T8" fmla="*/ 0 w 36"/>
                <a:gd name="T9" fmla="*/ 0 h 90"/>
                <a:gd name="T10" fmla="*/ 0 w 36"/>
                <a:gd name="T11" fmla="*/ 0 h 90"/>
                <a:gd name="T12" fmla="*/ 0 w 36"/>
                <a:gd name="T13" fmla="*/ 0 h 90"/>
                <a:gd name="T14" fmla="*/ 0 w 36"/>
                <a:gd name="T15" fmla="*/ 0 h 90"/>
                <a:gd name="T16" fmla="*/ 0 w 36"/>
                <a:gd name="T17" fmla="*/ 0 h 90"/>
                <a:gd name="T18" fmla="*/ 0 w 36"/>
                <a:gd name="T19" fmla="*/ 0 h 90"/>
                <a:gd name="T20" fmla="*/ 0 w 36"/>
                <a:gd name="T21" fmla="*/ 0 h 90"/>
                <a:gd name="T22" fmla="*/ 0 w 36"/>
                <a:gd name="T23" fmla="*/ 0 h 90"/>
                <a:gd name="T24" fmla="*/ 0 w 36"/>
                <a:gd name="T25" fmla="*/ 0 h 90"/>
                <a:gd name="T26" fmla="*/ 0 w 36"/>
                <a:gd name="T27" fmla="*/ 0 h 90"/>
                <a:gd name="T28" fmla="*/ 0 w 36"/>
                <a:gd name="T29" fmla="*/ 0 h 90"/>
                <a:gd name="T30" fmla="*/ 0 w 36"/>
                <a:gd name="T31" fmla="*/ 0 h 90"/>
                <a:gd name="T32" fmla="*/ 0 w 36"/>
                <a:gd name="T33" fmla="*/ 0 h 90"/>
                <a:gd name="T34" fmla="*/ 0 w 36"/>
                <a:gd name="T35" fmla="*/ 0 h 90"/>
                <a:gd name="T36" fmla="*/ 0 w 36"/>
                <a:gd name="T37" fmla="*/ 0 h 90"/>
                <a:gd name="T38" fmla="*/ 0 w 36"/>
                <a:gd name="T39" fmla="*/ 0 h 90"/>
                <a:gd name="T40" fmla="*/ 0 w 36"/>
                <a:gd name="T41" fmla="*/ 0 h 90"/>
                <a:gd name="T42" fmla="*/ 0 w 36"/>
                <a:gd name="T43" fmla="*/ 0 h 90"/>
                <a:gd name="T44" fmla="*/ 0 w 36"/>
                <a:gd name="T45" fmla="*/ 0 h 90"/>
                <a:gd name="T46" fmla="*/ 0 w 36"/>
                <a:gd name="T47" fmla="*/ 0 h 90"/>
                <a:gd name="T48" fmla="*/ 0 w 36"/>
                <a:gd name="T49" fmla="*/ 0 h 9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36" h="90">
                  <a:moveTo>
                    <a:pt x="18" y="0"/>
                  </a:moveTo>
                  <a:lnTo>
                    <a:pt x="26" y="3"/>
                  </a:lnTo>
                  <a:lnTo>
                    <a:pt x="31" y="8"/>
                  </a:lnTo>
                  <a:lnTo>
                    <a:pt x="35" y="18"/>
                  </a:lnTo>
                  <a:lnTo>
                    <a:pt x="36" y="31"/>
                  </a:lnTo>
                  <a:lnTo>
                    <a:pt x="35" y="44"/>
                  </a:lnTo>
                  <a:lnTo>
                    <a:pt x="31" y="58"/>
                  </a:lnTo>
                  <a:lnTo>
                    <a:pt x="25" y="70"/>
                  </a:lnTo>
                  <a:lnTo>
                    <a:pt x="19" y="81"/>
                  </a:lnTo>
                  <a:lnTo>
                    <a:pt x="13" y="88"/>
                  </a:lnTo>
                  <a:lnTo>
                    <a:pt x="9" y="90"/>
                  </a:lnTo>
                  <a:lnTo>
                    <a:pt x="7" y="88"/>
                  </a:lnTo>
                  <a:lnTo>
                    <a:pt x="7" y="87"/>
                  </a:lnTo>
                  <a:lnTo>
                    <a:pt x="8" y="85"/>
                  </a:lnTo>
                  <a:lnTo>
                    <a:pt x="16" y="72"/>
                  </a:lnTo>
                  <a:lnTo>
                    <a:pt x="19" y="58"/>
                  </a:lnTo>
                  <a:lnTo>
                    <a:pt x="22" y="43"/>
                  </a:lnTo>
                  <a:lnTo>
                    <a:pt x="14" y="41"/>
                  </a:lnTo>
                  <a:lnTo>
                    <a:pt x="7" y="39"/>
                  </a:lnTo>
                  <a:lnTo>
                    <a:pt x="1" y="32"/>
                  </a:lnTo>
                  <a:lnTo>
                    <a:pt x="0" y="23"/>
                  </a:lnTo>
                  <a:lnTo>
                    <a:pt x="1" y="14"/>
                  </a:lnTo>
                  <a:lnTo>
                    <a:pt x="4" y="7"/>
                  </a:lnTo>
                  <a:lnTo>
                    <a:pt x="10" y="2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6" name="Freeform 33"/>
            <p:cNvSpPr>
              <a:spLocks/>
            </p:cNvSpPr>
            <p:nvPr/>
          </p:nvSpPr>
          <p:spPr bwMode="auto">
            <a:xfrm>
              <a:off x="2747" y="642"/>
              <a:ext cx="23" cy="90"/>
            </a:xfrm>
            <a:custGeom>
              <a:avLst/>
              <a:gdLst>
                <a:gd name="T0" fmla="*/ 0 w 68"/>
                <a:gd name="T1" fmla="*/ 0 h 270"/>
                <a:gd name="T2" fmla="*/ 0 w 68"/>
                <a:gd name="T3" fmla="*/ 0 h 270"/>
                <a:gd name="T4" fmla="*/ 0 w 68"/>
                <a:gd name="T5" fmla="*/ 0 h 270"/>
                <a:gd name="T6" fmla="*/ 0 w 68"/>
                <a:gd name="T7" fmla="*/ 0 h 270"/>
                <a:gd name="T8" fmla="*/ 0 w 68"/>
                <a:gd name="T9" fmla="*/ 0 h 270"/>
                <a:gd name="T10" fmla="*/ 0 w 68"/>
                <a:gd name="T11" fmla="*/ 0 h 270"/>
                <a:gd name="T12" fmla="*/ 0 w 68"/>
                <a:gd name="T13" fmla="*/ 0 h 270"/>
                <a:gd name="T14" fmla="*/ 0 w 68"/>
                <a:gd name="T15" fmla="*/ 0 h 270"/>
                <a:gd name="T16" fmla="*/ 0 w 68"/>
                <a:gd name="T17" fmla="*/ 0 h 270"/>
                <a:gd name="T18" fmla="*/ 0 w 68"/>
                <a:gd name="T19" fmla="*/ 0 h 270"/>
                <a:gd name="T20" fmla="*/ 0 w 68"/>
                <a:gd name="T21" fmla="*/ 0 h 270"/>
                <a:gd name="T22" fmla="*/ 0 w 68"/>
                <a:gd name="T23" fmla="*/ 0 h 270"/>
                <a:gd name="T24" fmla="*/ 0 w 68"/>
                <a:gd name="T25" fmla="*/ 0 h 270"/>
                <a:gd name="T26" fmla="*/ 0 w 68"/>
                <a:gd name="T27" fmla="*/ 0 h 270"/>
                <a:gd name="T28" fmla="*/ 0 w 68"/>
                <a:gd name="T29" fmla="*/ 0 h 270"/>
                <a:gd name="T30" fmla="*/ 0 w 68"/>
                <a:gd name="T31" fmla="*/ 0 h 270"/>
                <a:gd name="T32" fmla="*/ 0 w 68"/>
                <a:gd name="T33" fmla="*/ 0 h 270"/>
                <a:gd name="T34" fmla="*/ 0 w 68"/>
                <a:gd name="T35" fmla="*/ 0 h 270"/>
                <a:gd name="T36" fmla="*/ 0 w 68"/>
                <a:gd name="T37" fmla="*/ 0 h 270"/>
                <a:gd name="T38" fmla="*/ 0 w 68"/>
                <a:gd name="T39" fmla="*/ 0 h 270"/>
                <a:gd name="T40" fmla="*/ 0 w 68"/>
                <a:gd name="T41" fmla="*/ 0 h 270"/>
                <a:gd name="T42" fmla="*/ 0 w 68"/>
                <a:gd name="T43" fmla="*/ 0 h 270"/>
                <a:gd name="T44" fmla="*/ 0 w 68"/>
                <a:gd name="T45" fmla="*/ 0 h 270"/>
                <a:gd name="T46" fmla="*/ 0 w 68"/>
                <a:gd name="T47" fmla="*/ 0 h 270"/>
                <a:gd name="T48" fmla="*/ 0 w 68"/>
                <a:gd name="T49" fmla="*/ 0 h 270"/>
                <a:gd name="T50" fmla="*/ 0 w 68"/>
                <a:gd name="T51" fmla="*/ 0 h 270"/>
                <a:gd name="T52" fmla="*/ 0 w 68"/>
                <a:gd name="T53" fmla="*/ 0 h 270"/>
                <a:gd name="T54" fmla="*/ 0 w 68"/>
                <a:gd name="T55" fmla="*/ 0 h 270"/>
                <a:gd name="T56" fmla="*/ 0 w 68"/>
                <a:gd name="T57" fmla="*/ 0 h 270"/>
                <a:gd name="T58" fmla="*/ 0 w 68"/>
                <a:gd name="T59" fmla="*/ 0 h 270"/>
                <a:gd name="T60" fmla="*/ 0 w 68"/>
                <a:gd name="T61" fmla="*/ 0 h 270"/>
                <a:gd name="T62" fmla="*/ 0 w 68"/>
                <a:gd name="T63" fmla="*/ 0 h 270"/>
                <a:gd name="T64" fmla="*/ 0 w 68"/>
                <a:gd name="T65" fmla="*/ 0 h 270"/>
                <a:gd name="T66" fmla="*/ 0 w 68"/>
                <a:gd name="T67" fmla="*/ 0 h 270"/>
                <a:gd name="T68" fmla="*/ 0 w 68"/>
                <a:gd name="T69" fmla="*/ 0 h 270"/>
                <a:gd name="T70" fmla="*/ 0 w 68"/>
                <a:gd name="T71" fmla="*/ 0 h 270"/>
                <a:gd name="T72" fmla="*/ 0 w 68"/>
                <a:gd name="T73" fmla="*/ 0 h 270"/>
                <a:gd name="T74" fmla="*/ 0 w 68"/>
                <a:gd name="T75" fmla="*/ 0 h 270"/>
                <a:gd name="T76" fmla="*/ 0 w 68"/>
                <a:gd name="T77" fmla="*/ 0 h 27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68" h="270">
                  <a:moveTo>
                    <a:pt x="6" y="0"/>
                  </a:moveTo>
                  <a:lnTo>
                    <a:pt x="15" y="0"/>
                  </a:lnTo>
                  <a:lnTo>
                    <a:pt x="24" y="1"/>
                  </a:lnTo>
                  <a:lnTo>
                    <a:pt x="35" y="1"/>
                  </a:lnTo>
                  <a:lnTo>
                    <a:pt x="58" y="0"/>
                  </a:lnTo>
                  <a:lnTo>
                    <a:pt x="63" y="0"/>
                  </a:lnTo>
                  <a:lnTo>
                    <a:pt x="64" y="1"/>
                  </a:lnTo>
                  <a:lnTo>
                    <a:pt x="64" y="4"/>
                  </a:lnTo>
                  <a:lnTo>
                    <a:pt x="63" y="5"/>
                  </a:lnTo>
                  <a:lnTo>
                    <a:pt x="62" y="5"/>
                  </a:lnTo>
                  <a:lnTo>
                    <a:pt x="55" y="10"/>
                  </a:lnTo>
                  <a:lnTo>
                    <a:pt x="51" y="19"/>
                  </a:lnTo>
                  <a:lnTo>
                    <a:pt x="49" y="30"/>
                  </a:lnTo>
                  <a:lnTo>
                    <a:pt x="49" y="211"/>
                  </a:lnTo>
                  <a:lnTo>
                    <a:pt x="50" y="231"/>
                  </a:lnTo>
                  <a:lnTo>
                    <a:pt x="53" y="246"/>
                  </a:lnTo>
                  <a:lnTo>
                    <a:pt x="56" y="258"/>
                  </a:lnTo>
                  <a:lnTo>
                    <a:pt x="64" y="265"/>
                  </a:lnTo>
                  <a:lnTo>
                    <a:pt x="67" y="267"/>
                  </a:lnTo>
                  <a:lnTo>
                    <a:pt x="68" y="269"/>
                  </a:lnTo>
                  <a:lnTo>
                    <a:pt x="68" y="270"/>
                  </a:lnTo>
                  <a:lnTo>
                    <a:pt x="58" y="270"/>
                  </a:lnTo>
                  <a:lnTo>
                    <a:pt x="49" y="269"/>
                  </a:lnTo>
                  <a:lnTo>
                    <a:pt x="19" y="269"/>
                  </a:lnTo>
                  <a:lnTo>
                    <a:pt x="9" y="270"/>
                  </a:lnTo>
                  <a:lnTo>
                    <a:pt x="0" y="270"/>
                  </a:lnTo>
                  <a:lnTo>
                    <a:pt x="0" y="269"/>
                  </a:lnTo>
                  <a:lnTo>
                    <a:pt x="4" y="265"/>
                  </a:lnTo>
                  <a:lnTo>
                    <a:pt x="11" y="255"/>
                  </a:lnTo>
                  <a:lnTo>
                    <a:pt x="17" y="241"/>
                  </a:lnTo>
                  <a:lnTo>
                    <a:pt x="19" y="224"/>
                  </a:lnTo>
                  <a:lnTo>
                    <a:pt x="20" y="206"/>
                  </a:lnTo>
                  <a:lnTo>
                    <a:pt x="20" y="31"/>
                  </a:lnTo>
                  <a:lnTo>
                    <a:pt x="18" y="21"/>
                  </a:lnTo>
                  <a:lnTo>
                    <a:pt x="14" y="12"/>
                  </a:lnTo>
                  <a:lnTo>
                    <a:pt x="6" y="4"/>
                  </a:lnTo>
                  <a:lnTo>
                    <a:pt x="5" y="4"/>
                  </a:lnTo>
                  <a:lnTo>
                    <a:pt x="5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7" name="Freeform 34"/>
            <p:cNvSpPr>
              <a:spLocks/>
            </p:cNvSpPr>
            <p:nvPr/>
          </p:nvSpPr>
          <p:spPr bwMode="auto">
            <a:xfrm>
              <a:off x="2780" y="643"/>
              <a:ext cx="76" cy="89"/>
            </a:xfrm>
            <a:custGeom>
              <a:avLst/>
              <a:gdLst>
                <a:gd name="T0" fmla="*/ 0 w 228"/>
                <a:gd name="T1" fmla="*/ 0 h 269"/>
                <a:gd name="T2" fmla="*/ 0 w 228"/>
                <a:gd name="T3" fmla="*/ 0 h 269"/>
                <a:gd name="T4" fmla="*/ 0 w 228"/>
                <a:gd name="T5" fmla="*/ 0 h 269"/>
                <a:gd name="T6" fmla="*/ 0 w 228"/>
                <a:gd name="T7" fmla="*/ 0 h 269"/>
                <a:gd name="T8" fmla="*/ 0 w 228"/>
                <a:gd name="T9" fmla="*/ 0 h 269"/>
                <a:gd name="T10" fmla="*/ 0 w 228"/>
                <a:gd name="T11" fmla="*/ 0 h 269"/>
                <a:gd name="T12" fmla="*/ 0 w 228"/>
                <a:gd name="T13" fmla="*/ 0 h 269"/>
                <a:gd name="T14" fmla="*/ 0 w 228"/>
                <a:gd name="T15" fmla="*/ 0 h 269"/>
                <a:gd name="T16" fmla="*/ 0 w 228"/>
                <a:gd name="T17" fmla="*/ 0 h 269"/>
                <a:gd name="T18" fmla="*/ 0 w 228"/>
                <a:gd name="T19" fmla="*/ 0 h 269"/>
                <a:gd name="T20" fmla="*/ 0 w 228"/>
                <a:gd name="T21" fmla="*/ 0 h 269"/>
                <a:gd name="T22" fmla="*/ 0 w 228"/>
                <a:gd name="T23" fmla="*/ 0 h 269"/>
                <a:gd name="T24" fmla="*/ 0 w 228"/>
                <a:gd name="T25" fmla="*/ 0 h 269"/>
                <a:gd name="T26" fmla="*/ 0 w 228"/>
                <a:gd name="T27" fmla="*/ 0 h 269"/>
                <a:gd name="T28" fmla="*/ 0 w 228"/>
                <a:gd name="T29" fmla="*/ 0 h 269"/>
                <a:gd name="T30" fmla="*/ 0 w 228"/>
                <a:gd name="T31" fmla="*/ 0 h 269"/>
                <a:gd name="T32" fmla="*/ 0 w 228"/>
                <a:gd name="T33" fmla="*/ 0 h 269"/>
                <a:gd name="T34" fmla="*/ 0 w 228"/>
                <a:gd name="T35" fmla="*/ 0 h 269"/>
                <a:gd name="T36" fmla="*/ 0 w 228"/>
                <a:gd name="T37" fmla="*/ 0 h 269"/>
                <a:gd name="T38" fmla="*/ 0 w 228"/>
                <a:gd name="T39" fmla="*/ 0 h 269"/>
                <a:gd name="T40" fmla="*/ 0 w 228"/>
                <a:gd name="T41" fmla="*/ 0 h 269"/>
                <a:gd name="T42" fmla="*/ 0 w 228"/>
                <a:gd name="T43" fmla="*/ 0 h 269"/>
                <a:gd name="T44" fmla="*/ 0 w 228"/>
                <a:gd name="T45" fmla="*/ 0 h 269"/>
                <a:gd name="T46" fmla="*/ 0 w 228"/>
                <a:gd name="T47" fmla="*/ 0 h 269"/>
                <a:gd name="T48" fmla="*/ 0 w 228"/>
                <a:gd name="T49" fmla="*/ 0 h 269"/>
                <a:gd name="T50" fmla="*/ 0 w 228"/>
                <a:gd name="T51" fmla="*/ 0 h 269"/>
                <a:gd name="T52" fmla="*/ 0 w 228"/>
                <a:gd name="T53" fmla="*/ 0 h 269"/>
                <a:gd name="T54" fmla="*/ 0 w 228"/>
                <a:gd name="T55" fmla="*/ 0 h 269"/>
                <a:gd name="T56" fmla="*/ 0 w 228"/>
                <a:gd name="T57" fmla="*/ 0 h 269"/>
                <a:gd name="T58" fmla="*/ 0 w 228"/>
                <a:gd name="T59" fmla="*/ 0 h 269"/>
                <a:gd name="T60" fmla="*/ 0 w 228"/>
                <a:gd name="T61" fmla="*/ 0 h 269"/>
                <a:gd name="T62" fmla="*/ 0 w 228"/>
                <a:gd name="T63" fmla="*/ 0 h 269"/>
                <a:gd name="T64" fmla="*/ 0 w 228"/>
                <a:gd name="T65" fmla="*/ 0 h 269"/>
                <a:gd name="T66" fmla="*/ 0 w 228"/>
                <a:gd name="T67" fmla="*/ 0 h 269"/>
                <a:gd name="T68" fmla="*/ 0 w 228"/>
                <a:gd name="T69" fmla="*/ 0 h 269"/>
                <a:gd name="T70" fmla="*/ 0 w 228"/>
                <a:gd name="T71" fmla="*/ 0 h 269"/>
                <a:gd name="T72" fmla="*/ 0 w 228"/>
                <a:gd name="T73" fmla="*/ 0 h 269"/>
                <a:gd name="T74" fmla="*/ 0 w 228"/>
                <a:gd name="T75" fmla="*/ 0 h 269"/>
                <a:gd name="T76" fmla="*/ 0 w 228"/>
                <a:gd name="T77" fmla="*/ 0 h 269"/>
                <a:gd name="T78" fmla="*/ 0 w 228"/>
                <a:gd name="T79" fmla="*/ 0 h 269"/>
                <a:gd name="T80" fmla="*/ 0 w 228"/>
                <a:gd name="T81" fmla="*/ 0 h 269"/>
                <a:gd name="T82" fmla="*/ 0 w 228"/>
                <a:gd name="T83" fmla="*/ 0 h 269"/>
                <a:gd name="T84" fmla="*/ 0 w 228"/>
                <a:gd name="T85" fmla="*/ 0 h 269"/>
                <a:gd name="T86" fmla="*/ 0 w 228"/>
                <a:gd name="T87" fmla="*/ 0 h 269"/>
                <a:gd name="T88" fmla="*/ 0 w 228"/>
                <a:gd name="T89" fmla="*/ 0 h 269"/>
                <a:gd name="T90" fmla="*/ 0 w 228"/>
                <a:gd name="T91" fmla="*/ 0 h 269"/>
                <a:gd name="T92" fmla="*/ 0 w 228"/>
                <a:gd name="T93" fmla="*/ 0 h 269"/>
                <a:gd name="T94" fmla="*/ 0 w 228"/>
                <a:gd name="T95" fmla="*/ 0 h 269"/>
                <a:gd name="T96" fmla="*/ 0 w 228"/>
                <a:gd name="T97" fmla="*/ 0 h 269"/>
                <a:gd name="T98" fmla="*/ 0 w 228"/>
                <a:gd name="T99" fmla="*/ 0 h 269"/>
                <a:gd name="T100" fmla="*/ 0 w 228"/>
                <a:gd name="T101" fmla="*/ 0 h 269"/>
                <a:gd name="T102" fmla="*/ 0 w 228"/>
                <a:gd name="T103" fmla="*/ 0 h 269"/>
                <a:gd name="T104" fmla="*/ 0 w 228"/>
                <a:gd name="T105" fmla="*/ 0 h 269"/>
                <a:gd name="T106" fmla="*/ 0 w 228"/>
                <a:gd name="T107" fmla="*/ 0 h 269"/>
                <a:gd name="T108" fmla="*/ 0 w 228"/>
                <a:gd name="T109" fmla="*/ 0 h 269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28" h="269">
                  <a:moveTo>
                    <a:pt x="12" y="0"/>
                  </a:moveTo>
                  <a:lnTo>
                    <a:pt x="217" y="0"/>
                  </a:lnTo>
                  <a:lnTo>
                    <a:pt x="227" y="47"/>
                  </a:lnTo>
                  <a:lnTo>
                    <a:pt x="228" y="48"/>
                  </a:lnTo>
                  <a:lnTo>
                    <a:pt x="228" y="53"/>
                  </a:lnTo>
                  <a:lnTo>
                    <a:pt x="227" y="53"/>
                  </a:lnTo>
                  <a:lnTo>
                    <a:pt x="224" y="51"/>
                  </a:lnTo>
                  <a:lnTo>
                    <a:pt x="223" y="48"/>
                  </a:lnTo>
                  <a:lnTo>
                    <a:pt x="211" y="34"/>
                  </a:lnTo>
                  <a:lnTo>
                    <a:pt x="197" y="24"/>
                  </a:lnTo>
                  <a:lnTo>
                    <a:pt x="182" y="16"/>
                  </a:lnTo>
                  <a:lnTo>
                    <a:pt x="165" y="12"/>
                  </a:lnTo>
                  <a:lnTo>
                    <a:pt x="148" y="11"/>
                  </a:lnTo>
                  <a:lnTo>
                    <a:pt x="141" y="11"/>
                  </a:lnTo>
                  <a:lnTo>
                    <a:pt x="137" y="12"/>
                  </a:lnTo>
                  <a:lnTo>
                    <a:pt x="134" y="13"/>
                  </a:lnTo>
                  <a:lnTo>
                    <a:pt x="132" y="16"/>
                  </a:lnTo>
                  <a:lnTo>
                    <a:pt x="130" y="18"/>
                  </a:lnTo>
                  <a:lnTo>
                    <a:pt x="129" y="22"/>
                  </a:lnTo>
                  <a:lnTo>
                    <a:pt x="129" y="214"/>
                  </a:lnTo>
                  <a:lnTo>
                    <a:pt x="132" y="235"/>
                  </a:lnTo>
                  <a:lnTo>
                    <a:pt x="134" y="249"/>
                  </a:lnTo>
                  <a:lnTo>
                    <a:pt x="138" y="258"/>
                  </a:lnTo>
                  <a:lnTo>
                    <a:pt x="144" y="263"/>
                  </a:lnTo>
                  <a:lnTo>
                    <a:pt x="148" y="264"/>
                  </a:lnTo>
                  <a:lnTo>
                    <a:pt x="151" y="266"/>
                  </a:lnTo>
                  <a:lnTo>
                    <a:pt x="152" y="267"/>
                  </a:lnTo>
                  <a:lnTo>
                    <a:pt x="152" y="269"/>
                  </a:lnTo>
                  <a:lnTo>
                    <a:pt x="147" y="269"/>
                  </a:lnTo>
                  <a:lnTo>
                    <a:pt x="141" y="268"/>
                  </a:lnTo>
                  <a:lnTo>
                    <a:pt x="88" y="268"/>
                  </a:lnTo>
                  <a:lnTo>
                    <a:pt x="80" y="269"/>
                  </a:lnTo>
                  <a:lnTo>
                    <a:pt x="75" y="269"/>
                  </a:lnTo>
                  <a:lnTo>
                    <a:pt x="74" y="268"/>
                  </a:lnTo>
                  <a:lnTo>
                    <a:pt x="74" y="267"/>
                  </a:lnTo>
                  <a:lnTo>
                    <a:pt x="75" y="266"/>
                  </a:lnTo>
                  <a:lnTo>
                    <a:pt x="79" y="266"/>
                  </a:lnTo>
                  <a:lnTo>
                    <a:pt x="81" y="264"/>
                  </a:lnTo>
                  <a:lnTo>
                    <a:pt x="89" y="258"/>
                  </a:lnTo>
                  <a:lnTo>
                    <a:pt x="94" y="245"/>
                  </a:lnTo>
                  <a:lnTo>
                    <a:pt x="97" y="226"/>
                  </a:lnTo>
                  <a:lnTo>
                    <a:pt x="99" y="204"/>
                  </a:lnTo>
                  <a:lnTo>
                    <a:pt x="99" y="27"/>
                  </a:lnTo>
                  <a:lnTo>
                    <a:pt x="98" y="18"/>
                  </a:lnTo>
                  <a:lnTo>
                    <a:pt x="94" y="13"/>
                  </a:lnTo>
                  <a:lnTo>
                    <a:pt x="88" y="11"/>
                  </a:lnTo>
                  <a:lnTo>
                    <a:pt x="79" y="11"/>
                  </a:lnTo>
                  <a:lnTo>
                    <a:pt x="63" y="12"/>
                  </a:lnTo>
                  <a:lnTo>
                    <a:pt x="47" y="16"/>
                  </a:lnTo>
                  <a:lnTo>
                    <a:pt x="30" y="24"/>
                  </a:lnTo>
                  <a:lnTo>
                    <a:pt x="16" y="34"/>
                  </a:lnTo>
                  <a:lnTo>
                    <a:pt x="5" y="48"/>
                  </a:lnTo>
                  <a:lnTo>
                    <a:pt x="0" y="53"/>
                  </a:lnTo>
                  <a:lnTo>
                    <a:pt x="0" y="47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8" name="Freeform 35"/>
            <p:cNvSpPr>
              <a:spLocks noEditPoints="1"/>
            </p:cNvSpPr>
            <p:nvPr/>
          </p:nvSpPr>
          <p:spPr bwMode="auto">
            <a:xfrm>
              <a:off x="2845" y="640"/>
              <a:ext cx="87" cy="92"/>
            </a:xfrm>
            <a:custGeom>
              <a:avLst/>
              <a:gdLst>
                <a:gd name="T0" fmla="*/ 0 w 260"/>
                <a:gd name="T1" fmla="*/ 0 h 276"/>
                <a:gd name="T2" fmla="*/ 0 w 260"/>
                <a:gd name="T3" fmla="*/ 0 h 276"/>
                <a:gd name="T4" fmla="*/ 0 w 260"/>
                <a:gd name="T5" fmla="*/ 0 h 276"/>
                <a:gd name="T6" fmla="*/ 0 w 260"/>
                <a:gd name="T7" fmla="*/ 0 h 276"/>
                <a:gd name="T8" fmla="*/ 0 w 260"/>
                <a:gd name="T9" fmla="*/ 0 h 276"/>
                <a:gd name="T10" fmla="*/ 0 w 260"/>
                <a:gd name="T11" fmla="*/ 0 h 276"/>
                <a:gd name="T12" fmla="*/ 0 w 260"/>
                <a:gd name="T13" fmla="*/ 0 h 276"/>
                <a:gd name="T14" fmla="*/ 0 w 260"/>
                <a:gd name="T15" fmla="*/ 0 h 276"/>
                <a:gd name="T16" fmla="*/ 0 w 260"/>
                <a:gd name="T17" fmla="*/ 0 h 276"/>
                <a:gd name="T18" fmla="*/ 0 w 260"/>
                <a:gd name="T19" fmla="*/ 0 h 276"/>
                <a:gd name="T20" fmla="*/ 0 w 260"/>
                <a:gd name="T21" fmla="*/ 0 h 276"/>
                <a:gd name="T22" fmla="*/ 0 w 260"/>
                <a:gd name="T23" fmla="*/ 0 h 276"/>
                <a:gd name="T24" fmla="*/ 0 w 260"/>
                <a:gd name="T25" fmla="*/ 0 h 276"/>
                <a:gd name="T26" fmla="*/ 0 w 260"/>
                <a:gd name="T27" fmla="*/ 0 h 276"/>
                <a:gd name="T28" fmla="*/ 0 w 260"/>
                <a:gd name="T29" fmla="*/ 0 h 276"/>
                <a:gd name="T30" fmla="*/ 0 w 260"/>
                <a:gd name="T31" fmla="*/ 0 h 276"/>
                <a:gd name="T32" fmla="*/ 0 w 260"/>
                <a:gd name="T33" fmla="*/ 0 h 276"/>
                <a:gd name="T34" fmla="*/ 0 w 260"/>
                <a:gd name="T35" fmla="*/ 0 h 276"/>
                <a:gd name="T36" fmla="*/ 0 w 260"/>
                <a:gd name="T37" fmla="*/ 0 h 276"/>
                <a:gd name="T38" fmla="*/ 0 w 260"/>
                <a:gd name="T39" fmla="*/ 0 h 276"/>
                <a:gd name="T40" fmla="*/ 0 w 260"/>
                <a:gd name="T41" fmla="*/ 0 h 276"/>
                <a:gd name="T42" fmla="*/ 0 w 260"/>
                <a:gd name="T43" fmla="*/ 0 h 276"/>
                <a:gd name="T44" fmla="*/ 0 w 260"/>
                <a:gd name="T45" fmla="*/ 0 h 276"/>
                <a:gd name="T46" fmla="*/ 0 w 260"/>
                <a:gd name="T47" fmla="*/ 0 h 276"/>
                <a:gd name="T48" fmla="*/ 0 w 260"/>
                <a:gd name="T49" fmla="*/ 0 h 276"/>
                <a:gd name="T50" fmla="*/ 0 w 260"/>
                <a:gd name="T51" fmla="*/ 0 h 276"/>
                <a:gd name="T52" fmla="*/ 0 w 260"/>
                <a:gd name="T53" fmla="*/ 0 h 276"/>
                <a:gd name="T54" fmla="*/ 0 w 260"/>
                <a:gd name="T55" fmla="*/ 0 h 276"/>
                <a:gd name="T56" fmla="*/ 0 w 260"/>
                <a:gd name="T57" fmla="*/ 0 h 276"/>
                <a:gd name="T58" fmla="*/ 0 w 260"/>
                <a:gd name="T59" fmla="*/ 0 h 276"/>
                <a:gd name="T60" fmla="*/ 0 w 260"/>
                <a:gd name="T61" fmla="*/ 0 h 276"/>
                <a:gd name="T62" fmla="*/ 0 w 260"/>
                <a:gd name="T63" fmla="*/ 0 h 276"/>
                <a:gd name="T64" fmla="*/ 0 w 260"/>
                <a:gd name="T65" fmla="*/ 0 h 276"/>
                <a:gd name="T66" fmla="*/ 0 w 260"/>
                <a:gd name="T67" fmla="*/ 0 h 276"/>
                <a:gd name="T68" fmla="*/ 0 w 260"/>
                <a:gd name="T69" fmla="*/ 0 h 276"/>
                <a:gd name="T70" fmla="*/ 0 w 260"/>
                <a:gd name="T71" fmla="*/ 0 h 276"/>
                <a:gd name="T72" fmla="*/ 0 w 260"/>
                <a:gd name="T73" fmla="*/ 0 h 276"/>
                <a:gd name="T74" fmla="*/ 0 w 260"/>
                <a:gd name="T75" fmla="*/ 0 h 276"/>
                <a:gd name="T76" fmla="*/ 0 w 260"/>
                <a:gd name="T77" fmla="*/ 0 h 276"/>
                <a:gd name="T78" fmla="*/ 0 w 260"/>
                <a:gd name="T79" fmla="*/ 0 h 276"/>
                <a:gd name="T80" fmla="*/ 0 w 260"/>
                <a:gd name="T81" fmla="*/ 0 h 276"/>
                <a:gd name="T82" fmla="*/ 0 w 260"/>
                <a:gd name="T83" fmla="*/ 0 h 276"/>
                <a:gd name="T84" fmla="*/ 0 w 260"/>
                <a:gd name="T85" fmla="*/ 0 h 276"/>
                <a:gd name="T86" fmla="*/ 0 w 260"/>
                <a:gd name="T87" fmla="*/ 0 h 276"/>
                <a:gd name="T88" fmla="*/ 0 w 260"/>
                <a:gd name="T89" fmla="*/ 0 h 276"/>
                <a:gd name="T90" fmla="*/ 0 w 260"/>
                <a:gd name="T91" fmla="*/ 0 h 276"/>
                <a:gd name="T92" fmla="*/ 0 w 260"/>
                <a:gd name="T93" fmla="*/ 0 h 276"/>
                <a:gd name="T94" fmla="*/ 0 w 260"/>
                <a:gd name="T95" fmla="*/ 0 h 276"/>
                <a:gd name="T96" fmla="*/ 0 w 260"/>
                <a:gd name="T97" fmla="*/ 0 h 276"/>
                <a:gd name="T98" fmla="*/ 0 w 260"/>
                <a:gd name="T99" fmla="*/ 0 h 276"/>
                <a:gd name="T100" fmla="*/ 0 w 260"/>
                <a:gd name="T101" fmla="*/ 0 h 276"/>
                <a:gd name="T102" fmla="*/ 0 w 260"/>
                <a:gd name="T103" fmla="*/ 0 h 276"/>
                <a:gd name="T104" fmla="*/ 0 w 260"/>
                <a:gd name="T105" fmla="*/ 0 h 276"/>
                <a:gd name="T106" fmla="*/ 0 w 260"/>
                <a:gd name="T107" fmla="*/ 0 h 276"/>
                <a:gd name="T108" fmla="*/ 0 w 260"/>
                <a:gd name="T109" fmla="*/ 0 h 276"/>
                <a:gd name="T110" fmla="*/ 0 w 260"/>
                <a:gd name="T111" fmla="*/ 0 h 276"/>
                <a:gd name="T112" fmla="*/ 0 w 260"/>
                <a:gd name="T113" fmla="*/ 0 h 276"/>
                <a:gd name="T114" fmla="*/ 0 w 260"/>
                <a:gd name="T115" fmla="*/ 0 h 276"/>
                <a:gd name="T116" fmla="*/ 0 w 260"/>
                <a:gd name="T117" fmla="*/ 0 h 276"/>
                <a:gd name="T118" fmla="*/ 0 w 260"/>
                <a:gd name="T119" fmla="*/ 0 h 276"/>
                <a:gd name="T120" fmla="*/ 0 w 260"/>
                <a:gd name="T121" fmla="*/ 0 h 276"/>
                <a:gd name="T122" fmla="*/ 0 w 260"/>
                <a:gd name="T123" fmla="*/ 0 h 27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60" h="276">
                  <a:moveTo>
                    <a:pt x="122" y="43"/>
                  </a:moveTo>
                  <a:lnTo>
                    <a:pt x="81" y="135"/>
                  </a:lnTo>
                  <a:lnTo>
                    <a:pt x="159" y="135"/>
                  </a:lnTo>
                  <a:lnTo>
                    <a:pt x="122" y="43"/>
                  </a:lnTo>
                  <a:close/>
                  <a:moveTo>
                    <a:pt x="130" y="0"/>
                  </a:moveTo>
                  <a:lnTo>
                    <a:pt x="134" y="0"/>
                  </a:lnTo>
                  <a:lnTo>
                    <a:pt x="135" y="1"/>
                  </a:lnTo>
                  <a:lnTo>
                    <a:pt x="234" y="239"/>
                  </a:lnTo>
                  <a:lnTo>
                    <a:pt x="243" y="256"/>
                  </a:lnTo>
                  <a:lnTo>
                    <a:pt x="255" y="270"/>
                  </a:lnTo>
                  <a:lnTo>
                    <a:pt x="256" y="271"/>
                  </a:lnTo>
                  <a:lnTo>
                    <a:pt x="259" y="273"/>
                  </a:lnTo>
                  <a:lnTo>
                    <a:pt x="260" y="274"/>
                  </a:lnTo>
                  <a:lnTo>
                    <a:pt x="260" y="275"/>
                  </a:lnTo>
                  <a:lnTo>
                    <a:pt x="259" y="276"/>
                  </a:lnTo>
                  <a:lnTo>
                    <a:pt x="256" y="276"/>
                  </a:lnTo>
                  <a:lnTo>
                    <a:pt x="240" y="275"/>
                  </a:lnTo>
                  <a:lnTo>
                    <a:pt x="208" y="275"/>
                  </a:lnTo>
                  <a:lnTo>
                    <a:pt x="192" y="276"/>
                  </a:lnTo>
                  <a:lnTo>
                    <a:pt x="190" y="276"/>
                  </a:lnTo>
                  <a:lnTo>
                    <a:pt x="189" y="275"/>
                  </a:lnTo>
                  <a:lnTo>
                    <a:pt x="189" y="274"/>
                  </a:lnTo>
                  <a:lnTo>
                    <a:pt x="190" y="273"/>
                  </a:lnTo>
                  <a:lnTo>
                    <a:pt x="193" y="271"/>
                  </a:lnTo>
                  <a:lnTo>
                    <a:pt x="194" y="270"/>
                  </a:lnTo>
                  <a:lnTo>
                    <a:pt x="197" y="269"/>
                  </a:lnTo>
                  <a:lnTo>
                    <a:pt x="199" y="264"/>
                  </a:lnTo>
                  <a:lnTo>
                    <a:pt x="201" y="260"/>
                  </a:lnTo>
                  <a:lnTo>
                    <a:pt x="201" y="255"/>
                  </a:lnTo>
                  <a:lnTo>
                    <a:pt x="199" y="244"/>
                  </a:lnTo>
                  <a:lnTo>
                    <a:pt x="195" y="231"/>
                  </a:lnTo>
                  <a:lnTo>
                    <a:pt x="185" y="201"/>
                  </a:lnTo>
                  <a:lnTo>
                    <a:pt x="163" y="145"/>
                  </a:lnTo>
                  <a:lnTo>
                    <a:pt x="77" y="145"/>
                  </a:lnTo>
                  <a:lnTo>
                    <a:pt x="56" y="195"/>
                  </a:lnTo>
                  <a:lnTo>
                    <a:pt x="49" y="212"/>
                  </a:lnTo>
                  <a:lnTo>
                    <a:pt x="43" y="231"/>
                  </a:lnTo>
                  <a:lnTo>
                    <a:pt x="41" y="249"/>
                  </a:lnTo>
                  <a:lnTo>
                    <a:pt x="42" y="255"/>
                  </a:lnTo>
                  <a:lnTo>
                    <a:pt x="43" y="258"/>
                  </a:lnTo>
                  <a:lnTo>
                    <a:pt x="46" y="264"/>
                  </a:lnTo>
                  <a:lnTo>
                    <a:pt x="52" y="270"/>
                  </a:lnTo>
                  <a:lnTo>
                    <a:pt x="56" y="271"/>
                  </a:lnTo>
                  <a:lnTo>
                    <a:pt x="58" y="274"/>
                  </a:lnTo>
                  <a:lnTo>
                    <a:pt x="59" y="275"/>
                  </a:lnTo>
                  <a:lnTo>
                    <a:pt x="58" y="275"/>
                  </a:lnTo>
                  <a:lnTo>
                    <a:pt x="55" y="276"/>
                  </a:lnTo>
                  <a:lnTo>
                    <a:pt x="54" y="276"/>
                  </a:lnTo>
                  <a:lnTo>
                    <a:pt x="31" y="275"/>
                  </a:lnTo>
                  <a:lnTo>
                    <a:pt x="18" y="275"/>
                  </a:lnTo>
                  <a:lnTo>
                    <a:pt x="6" y="276"/>
                  </a:lnTo>
                  <a:lnTo>
                    <a:pt x="1" y="276"/>
                  </a:lnTo>
                  <a:lnTo>
                    <a:pt x="0" y="275"/>
                  </a:lnTo>
                  <a:lnTo>
                    <a:pt x="0" y="274"/>
                  </a:lnTo>
                  <a:lnTo>
                    <a:pt x="1" y="271"/>
                  </a:lnTo>
                  <a:lnTo>
                    <a:pt x="5" y="267"/>
                  </a:lnTo>
                  <a:lnTo>
                    <a:pt x="7" y="266"/>
                  </a:lnTo>
                  <a:lnTo>
                    <a:pt x="20" y="247"/>
                  </a:lnTo>
                  <a:lnTo>
                    <a:pt x="32" y="225"/>
                  </a:lnTo>
                  <a:lnTo>
                    <a:pt x="41" y="204"/>
                  </a:lnTo>
                  <a:lnTo>
                    <a:pt x="130" y="1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9" name="Freeform 36"/>
            <p:cNvSpPr>
              <a:spLocks/>
            </p:cNvSpPr>
            <p:nvPr/>
          </p:nvSpPr>
          <p:spPr bwMode="auto">
            <a:xfrm>
              <a:off x="2946" y="642"/>
              <a:ext cx="83" cy="90"/>
            </a:xfrm>
            <a:custGeom>
              <a:avLst/>
              <a:gdLst>
                <a:gd name="T0" fmla="*/ 0 w 250"/>
                <a:gd name="T1" fmla="*/ 0 h 270"/>
                <a:gd name="T2" fmla="*/ 0 w 250"/>
                <a:gd name="T3" fmla="*/ 0 h 270"/>
                <a:gd name="T4" fmla="*/ 0 w 250"/>
                <a:gd name="T5" fmla="*/ 0 h 270"/>
                <a:gd name="T6" fmla="*/ 0 w 250"/>
                <a:gd name="T7" fmla="*/ 0 h 270"/>
                <a:gd name="T8" fmla="*/ 0 w 250"/>
                <a:gd name="T9" fmla="*/ 0 h 270"/>
                <a:gd name="T10" fmla="*/ 0 w 250"/>
                <a:gd name="T11" fmla="*/ 0 h 270"/>
                <a:gd name="T12" fmla="*/ 0 w 250"/>
                <a:gd name="T13" fmla="*/ 0 h 270"/>
                <a:gd name="T14" fmla="*/ 0 w 250"/>
                <a:gd name="T15" fmla="*/ 0 h 270"/>
                <a:gd name="T16" fmla="*/ 0 w 250"/>
                <a:gd name="T17" fmla="*/ 0 h 270"/>
                <a:gd name="T18" fmla="*/ 0 w 250"/>
                <a:gd name="T19" fmla="*/ 0 h 270"/>
                <a:gd name="T20" fmla="*/ 0 w 250"/>
                <a:gd name="T21" fmla="*/ 0 h 270"/>
                <a:gd name="T22" fmla="*/ 0 w 250"/>
                <a:gd name="T23" fmla="*/ 0 h 270"/>
                <a:gd name="T24" fmla="*/ 0 w 250"/>
                <a:gd name="T25" fmla="*/ 0 h 270"/>
                <a:gd name="T26" fmla="*/ 0 w 250"/>
                <a:gd name="T27" fmla="*/ 0 h 270"/>
                <a:gd name="T28" fmla="*/ 0 w 250"/>
                <a:gd name="T29" fmla="*/ 0 h 270"/>
                <a:gd name="T30" fmla="*/ 0 w 250"/>
                <a:gd name="T31" fmla="*/ 0 h 270"/>
                <a:gd name="T32" fmla="*/ 0 w 250"/>
                <a:gd name="T33" fmla="*/ 0 h 270"/>
                <a:gd name="T34" fmla="*/ 0 w 250"/>
                <a:gd name="T35" fmla="*/ 0 h 270"/>
                <a:gd name="T36" fmla="*/ 0 w 250"/>
                <a:gd name="T37" fmla="*/ 0 h 270"/>
                <a:gd name="T38" fmla="*/ 0 w 250"/>
                <a:gd name="T39" fmla="*/ 0 h 270"/>
                <a:gd name="T40" fmla="*/ 0 w 250"/>
                <a:gd name="T41" fmla="*/ 0 h 270"/>
                <a:gd name="T42" fmla="*/ 0 w 250"/>
                <a:gd name="T43" fmla="*/ 0 h 270"/>
                <a:gd name="T44" fmla="*/ 0 w 250"/>
                <a:gd name="T45" fmla="*/ 0 h 270"/>
                <a:gd name="T46" fmla="*/ 0 w 250"/>
                <a:gd name="T47" fmla="*/ 0 h 270"/>
                <a:gd name="T48" fmla="*/ 0 w 250"/>
                <a:gd name="T49" fmla="*/ 0 h 270"/>
                <a:gd name="T50" fmla="*/ 0 w 250"/>
                <a:gd name="T51" fmla="*/ 0 h 270"/>
                <a:gd name="T52" fmla="*/ 0 w 250"/>
                <a:gd name="T53" fmla="*/ 0 h 270"/>
                <a:gd name="T54" fmla="*/ 0 w 250"/>
                <a:gd name="T55" fmla="*/ 0 h 270"/>
                <a:gd name="T56" fmla="*/ 0 w 250"/>
                <a:gd name="T57" fmla="*/ 0 h 270"/>
                <a:gd name="T58" fmla="*/ 0 w 250"/>
                <a:gd name="T59" fmla="*/ 0 h 270"/>
                <a:gd name="T60" fmla="*/ 0 w 250"/>
                <a:gd name="T61" fmla="*/ 0 h 270"/>
                <a:gd name="T62" fmla="*/ 0 w 250"/>
                <a:gd name="T63" fmla="*/ 0 h 270"/>
                <a:gd name="T64" fmla="*/ 0 w 250"/>
                <a:gd name="T65" fmla="*/ 0 h 270"/>
                <a:gd name="T66" fmla="*/ 0 w 250"/>
                <a:gd name="T67" fmla="*/ 0 h 270"/>
                <a:gd name="T68" fmla="*/ 0 w 250"/>
                <a:gd name="T69" fmla="*/ 0 h 270"/>
                <a:gd name="T70" fmla="*/ 0 w 250"/>
                <a:gd name="T71" fmla="*/ 0 h 270"/>
                <a:gd name="T72" fmla="*/ 0 w 250"/>
                <a:gd name="T73" fmla="*/ 0 h 270"/>
                <a:gd name="T74" fmla="*/ 0 w 250"/>
                <a:gd name="T75" fmla="*/ 0 h 270"/>
                <a:gd name="T76" fmla="*/ 0 w 250"/>
                <a:gd name="T77" fmla="*/ 0 h 270"/>
                <a:gd name="T78" fmla="*/ 0 w 250"/>
                <a:gd name="T79" fmla="*/ 0 h 270"/>
                <a:gd name="T80" fmla="*/ 0 w 250"/>
                <a:gd name="T81" fmla="*/ 0 h 270"/>
                <a:gd name="T82" fmla="*/ 0 w 250"/>
                <a:gd name="T83" fmla="*/ 0 h 270"/>
                <a:gd name="T84" fmla="*/ 0 w 250"/>
                <a:gd name="T85" fmla="*/ 0 h 270"/>
                <a:gd name="T86" fmla="*/ 0 w 250"/>
                <a:gd name="T87" fmla="*/ 0 h 270"/>
                <a:gd name="T88" fmla="*/ 0 w 250"/>
                <a:gd name="T89" fmla="*/ 0 h 270"/>
                <a:gd name="T90" fmla="*/ 0 w 250"/>
                <a:gd name="T91" fmla="*/ 0 h 270"/>
                <a:gd name="T92" fmla="*/ 0 w 250"/>
                <a:gd name="T93" fmla="*/ 0 h 270"/>
                <a:gd name="T94" fmla="*/ 0 w 250"/>
                <a:gd name="T95" fmla="*/ 0 h 270"/>
                <a:gd name="T96" fmla="*/ 0 w 250"/>
                <a:gd name="T97" fmla="*/ 0 h 270"/>
                <a:gd name="T98" fmla="*/ 0 w 250"/>
                <a:gd name="T99" fmla="*/ 0 h 270"/>
                <a:gd name="T100" fmla="*/ 0 w 250"/>
                <a:gd name="T101" fmla="*/ 0 h 270"/>
                <a:gd name="T102" fmla="*/ 0 w 250"/>
                <a:gd name="T103" fmla="*/ 0 h 270"/>
                <a:gd name="T104" fmla="*/ 0 w 250"/>
                <a:gd name="T105" fmla="*/ 0 h 270"/>
                <a:gd name="T106" fmla="*/ 0 w 250"/>
                <a:gd name="T107" fmla="*/ 0 h 270"/>
                <a:gd name="T108" fmla="*/ 0 w 250"/>
                <a:gd name="T109" fmla="*/ 0 h 27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50" h="270">
                  <a:moveTo>
                    <a:pt x="15" y="0"/>
                  </a:moveTo>
                  <a:lnTo>
                    <a:pt x="30" y="0"/>
                  </a:lnTo>
                  <a:lnTo>
                    <a:pt x="46" y="1"/>
                  </a:lnTo>
                  <a:lnTo>
                    <a:pt x="61" y="1"/>
                  </a:lnTo>
                  <a:lnTo>
                    <a:pt x="71" y="0"/>
                  </a:lnTo>
                  <a:lnTo>
                    <a:pt x="81" y="0"/>
                  </a:lnTo>
                  <a:lnTo>
                    <a:pt x="82" y="1"/>
                  </a:lnTo>
                  <a:lnTo>
                    <a:pt x="82" y="4"/>
                  </a:lnTo>
                  <a:lnTo>
                    <a:pt x="81" y="4"/>
                  </a:lnTo>
                  <a:lnTo>
                    <a:pt x="80" y="5"/>
                  </a:lnTo>
                  <a:lnTo>
                    <a:pt x="70" y="10"/>
                  </a:lnTo>
                  <a:lnTo>
                    <a:pt x="64" y="19"/>
                  </a:lnTo>
                  <a:lnTo>
                    <a:pt x="62" y="31"/>
                  </a:lnTo>
                  <a:lnTo>
                    <a:pt x="61" y="43"/>
                  </a:lnTo>
                  <a:lnTo>
                    <a:pt x="61" y="192"/>
                  </a:lnTo>
                  <a:lnTo>
                    <a:pt x="63" y="215"/>
                  </a:lnTo>
                  <a:lnTo>
                    <a:pt x="66" y="233"/>
                  </a:lnTo>
                  <a:lnTo>
                    <a:pt x="71" y="245"/>
                  </a:lnTo>
                  <a:lnTo>
                    <a:pt x="77" y="252"/>
                  </a:lnTo>
                  <a:lnTo>
                    <a:pt x="85" y="256"/>
                  </a:lnTo>
                  <a:lnTo>
                    <a:pt x="97" y="259"/>
                  </a:lnTo>
                  <a:lnTo>
                    <a:pt x="127" y="259"/>
                  </a:lnTo>
                  <a:lnTo>
                    <a:pt x="148" y="258"/>
                  </a:lnTo>
                  <a:lnTo>
                    <a:pt x="170" y="254"/>
                  </a:lnTo>
                  <a:lnTo>
                    <a:pt x="191" y="250"/>
                  </a:lnTo>
                  <a:lnTo>
                    <a:pt x="211" y="242"/>
                  </a:lnTo>
                  <a:lnTo>
                    <a:pt x="228" y="232"/>
                  </a:lnTo>
                  <a:lnTo>
                    <a:pt x="242" y="219"/>
                  </a:lnTo>
                  <a:lnTo>
                    <a:pt x="243" y="216"/>
                  </a:lnTo>
                  <a:lnTo>
                    <a:pt x="249" y="214"/>
                  </a:lnTo>
                  <a:lnTo>
                    <a:pt x="250" y="214"/>
                  </a:lnTo>
                  <a:lnTo>
                    <a:pt x="250" y="219"/>
                  </a:lnTo>
                  <a:lnTo>
                    <a:pt x="249" y="222"/>
                  </a:lnTo>
                  <a:lnTo>
                    <a:pt x="234" y="269"/>
                  </a:lnTo>
                  <a:lnTo>
                    <a:pt x="18" y="269"/>
                  </a:lnTo>
                  <a:lnTo>
                    <a:pt x="9" y="270"/>
                  </a:lnTo>
                  <a:lnTo>
                    <a:pt x="1" y="270"/>
                  </a:lnTo>
                  <a:lnTo>
                    <a:pt x="0" y="269"/>
                  </a:lnTo>
                  <a:lnTo>
                    <a:pt x="0" y="268"/>
                  </a:lnTo>
                  <a:lnTo>
                    <a:pt x="3" y="265"/>
                  </a:lnTo>
                  <a:lnTo>
                    <a:pt x="5" y="265"/>
                  </a:lnTo>
                  <a:lnTo>
                    <a:pt x="15" y="260"/>
                  </a:lnTo>
                  <a:lnTo>
                    <a:pt x="23" y="251"/>
                  </a:lnTo>
                  <a:lnTo>
                    <a:pt x="28" y="238"/>
                  </a:lnTo>
                  <a:lnTo>
                    <a:pt x="30" y="219"/>
                  </a:lnTo>
                  <a:lnTo>
                    <a:pt x="31" y="193"/>
                  </a:lnTo>
                  <a:lnTo>
                    <a:pt x="31" y="46"/>
                  </a:lnTo>
                  <a:lnTo>
                    <a:pt x="30" y="28"/>
                  </a:lnTo>
                  <a:lnTo>
                    <a:pt x="27" y="16"/>
                  </a:lnTo>
                  <a:lnTo>
                    <a:pt x="22" y="9"/>
                  </a:lnTo>
                  <a:lnTo>
                    <a:pt x="14" y="5"/>
                  </a:lnTo>
                  <a:lnTo>
                    <a:pt x="12" y="3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0" name="Freeform 37"/>
            <p:cNvSpPr>
              <a:spLocks/>
            </p:cNvSpPr>
            <p:nvPr/>
          </p:nvSpPr>
          <p:spPr bwMode="auto">
            <a:xfrm>
              <a:off x="3039" y="642"/>
              <a:ext cx="23" cy="90"/>
            </a:xfrm>
            <a:custGeom>
              <a:avLst/>
              <a:gdLst>
                <a:gd name="T0" fmla="*/ 0 w 69"/>
                <a:gd name="T1" fmla="*/ 0 h 270"/>
                <a:gd name="T2" fmla="*/ 0 w 69"/>
                <a:gd name="T3" fmla="*/ 0 h 270"/>
                <a:gd name="T4" fmla="*/ 0 w 69"/>
                <a:gd name="T5" fmla="*/ 0 h 270"/>
                <a:gd name="T6" fmla="*/ 0 w 69"/>
                <a:gd name="T7" fmla="*/ 0 h 270"/>
                <a:gd name="T8" fmla="*/ 0 w 69"/>
                <a:gd name="T9" fmla="*/ 0 h 270"/>
                <a:gd name="T10" fmla="*/ 0 w 69"/>
                <a:gd name="T11" fmla="*/ 0 h 270"/>
                <a:gd name="T12" fmla="*/ 0 w 69"/>
                <a:gd name="T13" fmla="*/ 0 h 270"/>
                <a:gd name="T14" fmla="*/ 0 w 69"/>
                <a:gd name="T15" fmla="*/ 0 h 270"/>
                <a:gd name="T16" fmla="*/ 0 w 69"/>
                <a:gd name="T17" fmla="*/ 0 h 270"/>
                <a:gd name="T18" fmla="*/ 0 w 69"/>
                <a:gd name="T19" fmla="*/ 0 h 270"/>
                <a:gd name="T20" fmla="*/ 0 w 69"/>
                <a:gd name="T21" fmla="*/ 0 h 270"/>
                <a:gd name="T22" fmla="*/ 0 w 69"/>
                <a:gd name="T23" fmla="*/ 0 h 270"/>
                <a:gd name="T24" fmla="*/ 0 w 69"/>
                <a:gd name="T25" fmla="*/ 0 h 270"/>
                <a:gd name="T26" fmla="*/ 0 w 69"/>
                <a:gd name="T27" fmla="*/ 0 h 270"/>
                <a:gd name="T28" fmla="*/ 0 w 69"/>
                <a:gd name="T29" fmla="*/ 0 h 270"/>
                <a:gd name="T30" fmla="*/ 0 w 69"/>
                <a:gd name="T31" fmla="*/ 0 h 270"/>
                <a:gd name="T32" fmla="*/ 0 w 69"/>
                <a:gd name="T33" fmla="*/ 0 h 270"/>
                <a:gd name="T34" fmla="*/ 0 w 69"/>
                <a:gd name="T35" fmla="*/ 0 h 270"/>
                <a:gd name="T36" fmla="*/ 0 w 69"/>
                <a:gd name="T37" fmla="*/ 0 h 270"/>
                <a:gd name="T38" fmla="*/ 0 w 69"/>
                <a:gd name="T39" fmla="*/ 0 h 270"/>
                <a:gd name="T40" fmla="*/ 0 w 69"/>
                <a:gd name="T41" fmla="*/ 0 h 270"/>
                <a:gd name="T42" fmla="*/ 0 w 69"/>
                <a:gd name="T43" fmla="*/ 0 h 270"/>
                <a:gd name="T44" fmla="*/ 0 w 69"/>
                <a:gd name="T45" fmla="*/ 0 h 270"/>
                <a:gd name="T46" fmla="*/ 0 w 69"/>
                <a:gd name="T47" fmla="*/ 0 h 270"/>
                <a:gd name="T48" fmla="*/ 0 w 69"/>
                <a:gd name="T49" fmla="*/ 0 h 270"/>
                <a:gd name="T50" fmla="*/ 0 w 69"/>
                <a:gd name="T51" fmla="*/ 0 h 270"/>
                <a:gd name="T52" fmla="*/ 0 w 69"/>
                <a:gd name="T53" fmla="*/ 0 h 270"/>
                <a:gd name="T54" fmla="*/ 0 w 69"/>
                <a:gd name="T55" fmla="*/ 0 h 270"/>
                <a:gd name="T56" fmla="*/ 0 w 69"/>
                <a:gd name="T57" fmla="*/ 0 h 270"/>
                <a:gd name="T58" fmla="*/ 0 w 69"/>
                <a:gd name="T59" fmla="*/ 0 h 270"/>
                <a:gd name="T60" fmla="*/ 0 w 69"/>
                <a:gd name="T61" fmla="*/ 0 h 270"/>
                <a:gd name="T62" fmla="*/ 0 w 69"/>
                <a:gd name="T63" fmla="*/ 0 h 270"/>
                <a:gd name="T64" fmla="*/ 0 w 69"/>
                <a:gd name="T65" fmla="*/ 0 h 270"/>
                <a:gd name="T66" fmla="*/ 0 w 69"/>
                <a:gd name="T67" fmla="*/ 0 h 270"/>
                <a:gd name="T68" fmla="*/ 0 w 69"/>
                <a:gd name="T69" fmla="*/ 0 h 270"/>
                <a:gd name="T70" fmla="*/ 0 w 69"/>
                <a:gd name="T71" fmla="*/ 0 h 270"/>
                <a:gd name="T72" fmla="*/ 0 w 69"/>
                <a:gd name="T73" fmla="*/ 0 h 270"/>
                <a:gd name="T74" fmla="*/ 0 w 69"/>
                <a:gd name="T75" fmla="*/ 0 h 270"/>
                <a:gd name="T76" fmla="*/ 0 w 69"/>
                <a:gd name="T77" fmla="*/ 0 h 270"/>
                <a:gd name="T78" fmla="*/ 0 w 69"/>
                <a:gd name="T79" fmla="*/ 0 h 27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69" h="270">
                  <a:moveTo>
                    <a:pt x="7" y="0"/>
                  </a:moveTo>
                  <a:lnTo>
                    <a:pt x="17" y="0"/>
                  </a:lnTo>
                  <a:lnTo>
                    <a:pt x="25" y="1"/>
                  </a:lnTo>
                  <a:lnTo>
                    <a:pt x="35" y="1"/>
                  </a:lnTo>
                  <a:lnTo>
                    <a:pt x="58" y="0"/>
                  </a:lnTo>
                  <a:lnTo>
                    <a:pt x="64" y="0"/>
                  </a:lnTo>
                  <a:lnTo>
                    <a:pt x="65" y="1"/>
                  </a:lnTo>
                  <a:lnTo>
                    <a:pt x="65" y="4"/>
                  </a:lnTo>
                  <a:lnTo>
                    <a:pt x="64" y="5"/>
                  </a:lnTo>
                  <a:lnTo>
                    <a:pt x="62" y="5"/>
                  </a:lnTo>
                  <a:lnTo>
                    <a:pt x="56" y="10"/>
                  </a:lnTo>
                  <a:lnTo>
                    <a:pt x="52" y="19"/>
                  </a:lnTo>
                  <a:lnTo>
                    <a:pt x="49" y="30"/>
                  </a:lnTo>
                  <a:lnTo>
                    <a:pt x="49" y="211"/>
                  </a:lnTo>
                  <a:lnTo>
                    <a:pt x="51" y="231"/>
                  </a:lnTo>
                  <a:lnTo>
                    <a:pt x="53" y="246"/>
                  </a:lnTo>
                  <a:lnTo>
                    <a:pt x="57" y="258"/>
                  </a:lnTo>
                  <a:lnTo>
                    <a:pt x="65" y="265"/>
                  </a:lnTo>
                  <a:lnTo>
                    <a:pt x="67" y="267"/>
                  </a:lnTo>
                  <a:lnTo>
                    <a:pt x="69" y="269"/>
                  </a:lnTo>
                  <a:lnTo>
                    <a:pt x="69" y="270"/>
                  </a:lnTo>
                  <a:lnTo>
                    <a:pt x="58" y="270"/>
                  </a:lnTo>
                  <a:lnTo>
                    <a:pt x="49" y="269"/>
                  </a:lnTo>
                  <a:lnTo>
                    <a:pt x="20" y="269"/>
                  </a:lnTo>
                  <a:lnTo>
                    <a:pt x="9" y="270"/>
                  </a:lnTo>
                  <a:lnTo>
                    <a:pt x="0" y="270"/>
                  </a:lnTo>
                  <a:lnTo>
                    <a:pt x="0" y="269"/>
                  </a:lnTo>
                  <a:lnTo>
                    <a:pt x="3" y="267"/>
                  </a:lnTo>
                  <a:lnTo>
                    <a:pt x="6" y="265"/>
                  </a:lnTo>
                  <a:lnTo>
                    <a:pt x="12" y="255"/>
                  </a:lnTo>
                  <a:lnTo>
                    <a:pt x="17" y="241"/>
                  </a:lnTo>
                  <a:lnTo>
                    <a:pt x="20" y="224"/>
                  </a:lnTo>
                  <a:lnTo>
                    <a:pt x="21" y="206"/>
                  </a:lnTo>
                  <a:lnTo>
                    <a:pt x="21" y="31"/>
                  </a:lnTo>
                  <a:lnTo>
                    <a:pt x="18" y="21"/>
                  </a:lnTo>
                  <a:lnTo>
                    <a:pt x="15" y="12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1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1" name="Freeform 38"/>
            <p:cNvSpPr>
              <a:spLocks noEditPoints="1"/>
            </p:cNvSpPr>
            <p:nvPr/>
          </p:nvSpPr>
          <p:spPr bwMode="auto">
            <a:xfrm>
              <a:off x="3074" y="640"/>
              <a:ext cx="87" cy="92"/>
            </a:xfrm>
            <a:custGeom>
              <a:avLst/>
              <a:gdLst>
                <a:gd name="T0" fmla="*/ 0 w 259"/>
                <a:gd name="T1" fmla="*/ 0 h 278"/>
                <a:gd name="T2" fmla="*/ 0 w 259"/>
                <a:gd name="T3" fmla="*/ 0 h 278"/>
                <a:gd name="T4" fmla="*/ 0 w 259"/>
                <a:gd name="T5" fmla="*/ 0 h 278"/>
                <a:gd name="T6" fmla="*/ 0 w 259"/>
                <a:gd name="T7" fmla="*/ 0 h 278"/>
                <a:gd name="T8" fmla="*/ 0 w 259"/>
                <a:gd name="T9" fmla="*/ 0 h 278"/>
                <a:gd name="T10" fmla="*/ 0 w 259"/>
                <a:gd name="T11" fmla="*/ 0 h 278"/>
                <a:gd name="T12" fmla="*/ 0 w 259"/>
                <a:gd name="T13" fmla="*/ 0 h 278"/>
                <a:gd name="T14" fmla="*/ 0 w 259"/>
                <a:gd name="T15" fmla="*/ 0 h 278"/>
                <a:gd name="T16" fmla="*/ 0 w 259"/>
                <a:gd name="T17" fmla="*/ 0 h 278"/>
                <a:gd name="T18" fmla="*/ 0 w 259"/>
                <a:gd name="T19" fmla="*/ 0 h 278"/>
                <a:gd name="T20" fmla="*/ 0 w 259"/>
                <a:gd name="T21" fmla="*/ 0 h 278"/>
                <a:gd name="T22" fmla="*/ 0 w 259"/>
                <a:gd name="T23" fmla="*/ 0 h 278"/>
                <a:gd name="T24" fmla="*/ 0 w 259"/>
                <a:gd name="T25" fmla="*/ 0 h 278"/>
                <a:gd name="T26" fmla="*/ 0 w 259"/>
                <a:gd name="T27" fmla="*/ 0 h 278"/>
                <a:gd name="T28" fmla="*/ 0 w 259"/>
                <a:gd name="T29" fmla="*/ 0 h 278"/>
                <a:gd name="T30" fmla="*/ 0 w 259"/>
                <a:gd name="T31" fmla="*/ 0 h 278"/>
                <a:gd name="T32" fmla="*/ 0 w 259"/>
                <a:gd name="T33" fmla="*/ 0 h 278"/>
                <a:gd name="T34" fmla="*/ 0 w 259"/>
                <a:gd name="T35" fmla="*/ 0 h 278"/>
                <a:gd name="T36" fmla="*/ 0 w 259"/>
                <a:gd name="T37" fmla="*/ 0 h 278"/>
                <a:gd name="T38" fmla="*/ 0 w 259"/>
                <a:gd name="T39" fmla="*/ 0 h 278"/>
                <a:gd name="T40" fmla="*/ 0 w 259"/>
                <a:gd name="T41" fmla="*/ 0 h 278"/>
                <a:gd name="T42" fmla="*/ 0 w 259"/>
                <a:gd name="T43" fmla="*/ 0 h 278"/>
                <a:gd name="T44" fmla="*/ 0 w 259"/>
                <a:gd name="T45" fmla="*/ 0 h 278"/>
                <a:gd name="T46" fmla="*/ 0 w 259"/>
                <a:gd name="T47" fmla="*/ 0 h 278"/>
                <a:gd name="T48" fmla="*/ 0 w 259"/>
                <a:gd name="T49" fmla="*/ 0 h 278"/>
                <a:gd name="T50" fmla="*/ 0 w 259"/>
                <a:gd name="T51" fmla="*/ 0 h 278"/>
                <a:gd name="T52" fmla="*/ 0 w 259"/>
                <a:gd name="T53" fmla="*/ 0 h 278"/>
                <a:gd name="T54" fmla="*/ 0 w 259"/>
                <a:gd name="T55" fmla="*/ 0 h 278"/>
                <a:gd name="T56" fmla="*/ 0 w 259"/>
                <a:gd name="T57" fmla="*/ 0 h 278"/>
                <a:gd name="T58" fmla="*/ 0 w 259"/>
                <a:gd name="T59" fmla="*/ 0 h 278"/>
                <a:gd name="T60" fmla="*/ 0 w 259"/>
                <a:gd name="T61" fmla="*/ 0 h 278"/>
                <a:gd name="T62" fmla="*/ 0 w 259"/>
                <a:gd name="T63" fmla="*/ 0 h 278"/>
                <a:gd name="T64" fmla="*/ 0 w 259"/>
                <a:gd name="T65" fmla="*/ 0 h 278"/>
                <a:gd name="T66" fmla="*/ 0 w 259"/>
                <a:gd name="T67" fmla="*/ 0 h 278"/>
                <a:gd name="T68" fmla="*/ 0 w 259"/>
                <a:gd name="T69" fmla="*/ 0 h 278"/>
                <a:gd name="T70" fmla="*/ 0 w 259"/>
                <a:gd name="T71" fmla="*/ 0 h 278"/>
                <a:gd name="T72" fmla="*/ 0 w 259"/>
                <a:gd name="T73" fmla="*/ 0 h 278"/>
                <a:gd name="T74" fmla="*/ 0 w 259"/>
                <a:gd name="T75" fmla="*/ 0 h 278"/>
                <a:gd name="T76" fmla="*/ 0 w 259"/>
                <a:gd name="T77" fmla="*/ 0 h 278"/>
                <a:gd name="T78" fmla="*/ 0 w 259"/>
                <a:gd name="T79" fmla="*/ 0 h 278"/>
                <a:gd name="T80" fmla="*/ 0 w 259"/>
                <a:gd name="T81" fmla="*/ 0 h 278"/>
                <a:gd name="T82" fmla="*/ 0 w 259"/>
                <a:gd name="T83" fmla="*/ 0 h 278"/>
                <a:gd name="T84" fmla="*/ 0 w 259"/>
                <a:gd name="T85" fmla="*/ 0 h 278"/>
                <a:gd name="T86" fmla="*/ 0 w 259"/>
                <a:gd name="T87" fmla="*/ 0 h 278"/>
                <a:gd name="T88" fmla="*/ 0 w 259"/>
                <a:gd name="T89" fmla="*/ 0 h 278"/>
                <a:gd name="T90" fmla="*/ 0 w 259"/>
                <a:gd name="T91" fmla="*/ 0 h 278"/>
                <a:gd name="T92" fmla="*/ 0 w 259"/>
                <a:gd name="T93" fmla="*/ 0 h 278"/>
                <a:gd name="T94" fmla="*/ 0 w 259"/>
                <a:gd name="T95" fmla="*/ 0 h 278"/>
                <a:gd name="T96" fmla="*/ 0 w 259"/>
                <a:gd name="T97" fmla="*/ 0 h 278"/>
                <a:gd name="T98" fmla="*/ 0 w 259"/>
                <a:gd name="T99" fmla="*/ 0 h 278"/>
                <a:gd name="T100" fmla="*/ 0 w 259"/>
                <a:gd name="T101" fmla="*/ 0 h 278"/>
                <a:gd name="T102" fmla="*/ 0 w 259"/>
                <a:gd name="T103" fmla="*/ 0 h 278"/>
                <a:gd name="T104" fmla="*/ 0 w 259"/>
                <a:gd name="T105" fmla="*/ 0 h 278"/>
                <a:gd name="T106" fmla="*/ 0 w 259"/>
                <a:gd name="T107" fmla="*/ 0 h 278"/>
                <a:gd name="T108" fmla="*/ 0 w 259"/>
                <a:gd name="T109" fmla="*/ 0 h 278"/>
                <a:gd name="T110" fmla="*/ 0 w 259"/>
                <a:gd name="T111" fmla="*/ 0 h 278"/>
                <a:gd name="T112" fmla="*/ 0 w 259"/>
                <a:gd name="T113" fmla="*/ 0 h 278"/>
                <a:gd name="T114" fmla="*/ 0 w 259"/>
                <a:gd name="T115" fmla="*/ 0 h 278"/>
                <a:gd name="T116" fmla="*/ 0 w 259"/>
                <a:gd name="T117" fmla="*/ 0 h 278"/>
                <a:gd name="T118" fmla="*/ 0 w 259"/>
                <a:gd name="T119" fmla="*/ 0 h 278"/>
                <a:gd name="T120" fmla="*/ 0 w 259"/>
                <a:gd name="T121" fmla="*/ 0 h 278"/>
                <a:gd name="T122" fmla="*/ 0 w 259"/>
                <a:gd name="T123" fmla="*/ 0 h 278"/>
                <a:gd name="T124" fmla="*/ 0 w 259"/>
                <a:gd name="T125" fmla="*/ 0 h 27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59" h="278">
                  <a:moveTo>
                    <a:pt x="121" y="45"/>
                  </a:moveTo>
                  <a:lnTo>
                    <a:pt x="81" y="137"/>
                  </a:lnTo>
                  <a:lnTo>
                    <a:pt x="160" y="137"/>
                  </a:lnTo>
                  <a:lnTo>
                    <a:pt x="121" y="45"/>
                  </a:lnTo>
                  <a:close/>
                  <a:moveTo>
                    <a:pt x="130" y="0"/>
                  </a:moveTo>
                  <a:lnTo>
                    <a:pt x="133" y="0"/>
                  </a:lnTo>
                  <a:lnTo>
                    <a:pt x="134" y="2"/>
                  </a:lnTo>
                  <a:lnTo>
                    <a:pt x="134" y="3"/>
                  </a:lnTo>
                  <a:lnTo>
                    <a:pt x="233" y="241"/>
                  </a:lnTo>
                  <a:lnTo>
                    <a:pt x="242" y="258"/>
                  </a:lnTo>
                  <a:lnTo>
                    <a:pt x="255" y="272"/>
                  </a:lnTo>
                  <a:lnTo>
                    <a:pt x="259" y="276"/>
                  </a:lnTo>
                  <a:lnTo>
                    <a:pt x="259" y="277"/>
                  </a:lnTo>
                  <a:lnTo>
                    <a:pt x="258" y="278"/>
                  </a:lnTo>
                  <a:lnTo>
                    <a:pt x="257" y="278"/>
                  </a:lnTo>
                  <a:lnTo>
                    <a:pt x="241" y="277"/>
                  </a:lnTo>
                  <a:lnTo>
                    <a:pt x="208" y="277"/>
                  </a:lnTo>
                  <a:lnTo>
                    <a:pt x="191" y="278"/>
                  </a:lnTo>
                  <a:lnTo>
                    <a:pt x="190" y="278"/>
                  </a:lnTo>
                  <a:lnTo>
                    <a:pt x="188" y="277"/>
                  </a:lnTo>
                  <a:lnTo>
                    <a:pt x="188" y="276"/>
                  </a:lnTo>
                  <a:lnTo>
                    <a:pt x="190" y="275"/>
                  </a:lnTo>
                  <a:lnTo>
                    <a:pt x="195" y="272"/>
                  </a:lnTo>
                  <a:lnTo>
                    <a:pt x="199" y="268"/>
                  </a:lnTo>
                  <a:lnTo>
                    <a:pt x="200" y="266"/>
                  </a:lnTo>
                  <a:lnTo>
                    <a:pt x="201" y="262"/>
                  </a:lnTo>
                  <a:lnTo>
                    <a:pt x="201" y="257"/>
                  </a:lnTo>
                  <a:lnTo>
                    <a:pt x="200" y="246"/>
                  </a:lnTo>
                  <a:lnTo>
                    <a:pt x="196" y="233"/>
                  </a:lnTo>
                  <a:lnTo>
                    <a:pt x="191" y="218"/>
                  </a:lnTo>
                  <a:lnTo>
                    <a:pt x="184" y="203"/>
                  </a:lnTo>
                  <a:lnTo>
                    <a:pt x="163" y="147"/>
                  </a:lnTo>
                  <a:lnTo>
                    <a:pt x="78" y="147"/>
                  </a:lnTo>
                  <a:lnTo>
                    <a:pt x="56" y="197"/>
                  </a:lnTo>
                  <a:lnTo>
                    <a:pt x="49" y="214"/>
                  </a:lnTo>
                  <a:lnTo>
                    <a:pt x="43" y="233"/>
                  </a:lnTo>
                  <a:lnTo>
                    <a:pt x="40" y="251"/>
                  </a:lnTo>
                  <a:lnTo>
                    <a:pt x="42" y="257"/>
                  </a:lnTo>
                  <a:lnTo>
                    <a:pt x="43" y="260"/>
                  </a:lnTo>
                  <a:lnTo>
                    <a:pt x="45" y="266"/>
                  </a:lnTo>
                  <a:lnTo>
                    <a:pt x="52" y="272"/>
                  </a:lnTo>
                  <a:lnTo>
                    <a:pt x="56" y="273"/>
                  </a:lnTo>
                  <a:lnTo>
                    <a:pt x="58" y="276"/>
                  </a:lnTo>
                  <a:lnTo>
                    <a:pt x="58" y="277"/>
                  </a:lnTo>
                  <a:lnTo>
                    <a:pt x="57" y="277"/>
                  </a:lnTo>
                  <a:lnTo>
                    <a:pt x="56" y="278"/>
                  </a:lnTo>
                  <a:lnTo>
                    <a:pt x="53" y="278"/>
                  </a:lnTo>
                  <a:lnTo>
                    <a:pt x="30" y="277"/>
                  </a:lnTo>
                  <a:lnTo>
                    <a:pt x="18" y="277"/>
                  </a:lnTo>
                  <a:lnTo>
                    <a:pt x="5" y="278"/>
                  </a:lnTo>
                  <a:lnTo>
                    <a:pt x="2" y="278"/>
                  </a:lnTo>
                  <a:lnTo>
                    <a:pt x="0" y="277"/>
                  </a:lnTo>
                  <a:lnTo>
                    <a:pt x="0" y="276"/>
                  </a:lnTo>
                  <a:lnTo>
                    <a:pt x="2" y="273"/>
                  </a:lnTo>
                  <a:lnTo>
                    <a:pt x="3" y="272"/>
                  </a:lnTo>
                  <a:lnTo>
                    <a:pt x="4" y="269"/>
                  </a:lnTo>
                  <a:lnTo>
                    <a:pt x="7" y="268"/>
                  </a:lnTo>
                  <a:lnTo>
                    <a:pt x="20" y="249"/>
                  </a:lnTo>
                  <a:lnTo>
                    <a:pt x="31" y="226"/>
                  </a:lnTo>
                  <a:lnTo>
                    <a:pt x="42" y="206"/>
                  </a:lnTo>
                  <a:lnTo>
                    <a:pt x="129" y="3"/>
                  </a:lnTo>
                  <a:lnTo>
                    <a:pt x="130" y="2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2" name="Freeform 39"/>
            <p:cNvSpPr>
              <a:spLocks/>
            </p:cNvSpPr>
            <p:nvPr/>
          </p:nvSpPr>
          <p:spPr bwMode="auto">
            <a:xfrm>
              <a:off x="2315" y="800"/>
              <a:ext cx="29" cy="43"/>
            </a:xfrm>
            <a:custGeom>
              <a:avLst/>
              <a:gdLst>
                <a:gd name="T0" fmla="*/ 0 w 88"/>
                <a:gd name="T1" fmla="*/ 0 h 129"/>
                <a:gd name="T2" fmla="*/ 0 w 88"/>
                <a:gd name="T3" fmla="*/ 0 h 129"/>
                <a:gd name="T4" fmla="*/ 0 w 88"/>
                <a:gd name="T5" fmla="*/ 0 h 129"/>
                <a:gd name="T6" fmla="*/ 0 w 88"/>
                <a:gd name="T7" fmla="*/ 0 h 129"/>
                <a:gd name="T8" fmla="*/ 0 w 88"/>
                <a:gd name="T9" fmla="*/ 0 h 129"/>
                <a:gd name="T10" fmla="*/ 0 w 88"/>
                <a:gd name="T11" fmla="*/ 0 h 129"/>
                <a:gd name="T12" fmla="*/ 0 w 88"/>
                <a:gd name="T13" fmla="*/ 0 h 129"/>
                <a:gd name="T14" fmla="*/ 0 w 88"/>
                <a:gd name="T15" fmla="*/ 0 h 129"/>
                <a:gd name="T16" fmla="*/ 0 w 88"/>
                <a:gd name="T17" fmla="*/ 0 h 129"/>
                <a:gd name="T18" fmla="*/ 0 w 88"/>
                <a:gd name="T19" fmla="*/ 0 h 129"/>
                <a:gd name="T20" fmla="*/ 0 w 88"/>
                <a:gd name="T21" fmla="*/ 0 h 129"/>
                <a:gd name="T22" fmla="*/ 0 w 88"/>
                <a:gd name="T23" fmla="*/ 0 h 129"/>
                <a:gd name="T24" fmla="*/ 0 w 88"/>
                <a:gd name="T25" fmla="*/ 0 h 129"/>
                <a:gd name="T26" fmla="*/ 0 w 88"/>
                <a:gd name="T27" fmla="*/ 0 h 129"/>
                <a:gd name="T28" fmla="*/ 0 w 88"/>
                <a:gd name="T29" fmla="*/ 0 h 129"/>
                <a:gd name="T30" fmla="*/ 0 w 88"/>
                <a:gd name="T31" fmla="*/ 0 h 129"/>
                <a:gd name="T32" fmla="*/ 0 w 88"/>
                <a:gd name="T33" fmla="*/ 0 h 129"/>
                <a:gd name="T34" fmla="*/ 0 w 88"/>
                <a:gd name="T35" fmla="*/ 0 h 129"/>
                <a:gd name="T36" fmla="*/ 0 w 88"/>
                <a:gd name="T37" fmla="*/ 0 h 129"/>
                <a:gd name="T38" fmla="*/ 0 w 88"/>
                <a:gd name="T39" fmla="*/ 0 h 129"/>
                <a:gd name="T40" fmla="*/ 0 w 88"/>
                <a:gd name="T41" fmla="*/ 0 h 129"/>
                <a:gd name="T42" fmla="*/ 0 w 88"/>
                <a:gd name="T43" fmla="*/ 0 h 129"/>
                <a:gd name="T44" fmla="*/ 0 w 88"/>
                <a:gd name="T45" fmla="*/ 0 h 129"/>
                <a:gd name="T46" fmla="*/ 0 w 88"/>
                <a:gd name="T47" fmla="*/ 0 h 129"/>
                <a:gd name="T48" fmla="*/ 0 w 88"/>
                <a:gd name="T49" fmla="*/ 0 h 129"/>
                <a:gd name="T50" fmla="*/ 0 w 88"/>
                <a:gd name="T51" fmla="*/ 0 h 129"/>
                <a:gd name="T52" fmla="*/ 0 w 88"/>
                <a:gd name="T53" fmla="*/ 0 h 129"/>
                <a:gd name="T54" fmla="*/ 0 w 88"/>
                <a:gd name="T55" fmla="*/ 0 h 129"/>
                <a:gd name="T56" fmla="*/ 0 w 88"/>
                <a:gd name="T57" fmla="*/ 0 h 129"/>
                <a:gd name="T58" fmla="*/ 0 w 88"/>
                <a:gd name="T59" fmla="*/ 0 h 129"/>
                <a:gd name="T60" fmla="*/ 0 w 88"/>
                <a:gd name="T61" fmla="*/ 0 h 129"/>
                <a:gd name="T62" fmla="*/ 0 w 88"/>
                <a:gd name="T63" fmla="*/ 0 h 129"/>
                <a:gd name="T64" fmla="*/ 0 w 88"/>
                <a:gd name="T65" fmla="*/ 0 h 129"/>
                <a:gd name="T66" fmla="*/ 0 w 88"/>
                <a:gd name="T67" fmla="*/ 0 h 129"/>
                <a:gd name="T68" fmla="*/ 0 w 88"/>
                <a:gd name="T69" fmla="*/ 0 h 129"/>
                <a:gd name="T70" fmla="*/ 0 w 88"/>
                <a:gd name="T71" fmla="*/ 0 h 129"/>
                <a:gd name="T72" fmla="*/ 0 w 88"/>
                <a:gd name="T73" fmla="*/ 0 h 129"/>
                <a:gd name="T74" fmla="*/ 0 w 88"/>
                <a:gd name="T75" fmla="*/ 0 h 12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88" h="129">
                  <a:moveTo>
                    <a:pt x="80" y="0"/>
                  </a:moveTo>
                  <a:lnTo>
                    <a:pt x="84" y="0"/>
                  </a:lnTo>
                  <a:lnTo>
                    <a:pt x="84" y="2"/>
                  </a:lnTo>
                  <a:lnTo>
                    <a:pt x="83" y="5"/>
                  </a:lnTo>
                  <a:lnTo>
                    <a:pt x="83" y="17"/>
                  </a:lnTo>
                  <a:lnTo>
                    <a:pt x="81" y="19"/>
                  </a:lnTo>
                  <a:lnTo>
                    <a:pt x="81" y="26"/>
                  </a:lnTo>
                  <a:lnTo>
                    <a:pt x="79" y="26"/>
                  </a:lnTo>
                  <a:lnTo>
                    <a:pt x="79" y="22"/>
                  </a:lnTo>
                  <a:lnTo>
                    <a:pt x="77" y="19"/>
                  </a:lnTo>
                  <a:lnTo>
                    <a:pt x="77" y="17"/>
                  </a:lnTo>
                  <a:lnTo>
                    <a:pt x="74" y="13"/>
                  </a:lnTo>
                  <a:lnTo>
                    <a:pt x="71" y="11"/>
                  </a:lnTo>
                  <a:lnTo>
                    <a:pt x="66" y="10"/>
                  </a:lnTo>
                  <a:lnTo>
                    <a:pt x="39" y="10"/>
                  </a:lnTo>
                  <a:lnTo>
                    <a:pt x="39" y="55"/>
                  </a:lnTo>
                  <a:lnTo>
                    <a:pt x="40" y="57"/>
                  </a:lnTo>
                  <a:lnTo>
                    <a:pt x="63" y="57"/>
                  </a:lnTo>
                  <a:lnTo>
                    <a:pt x="68" y="55"/>
                  </a:lnTo>
                  <a:lnTo>
                    <a:pt x="72" y="55"/>
                  </a:lnTo>
                  <a:lnTo>
                    <a:pt x="77" y="53"/>
                  </a:lnTo>
                  <a:lnTo>
                    <a:pt x="79" y="51"/>
                  </a:lnTo>
                  <a:lnTo>
                    <a:pt x="81" y="51"/>
                  </a:lnTo>
                  <a:lnTo>
                    <a:pt x="81" y="54"/>
                  </a:lnTo>
                  <a:lnTo>
                    <a:pt x="80" y="57"/>
                  </a:lnTo>
                  <a:lnTo>
                    <a:pt x="80" y="64"/>
                  </a:lnTo>
                  <a:lnTo>
                    <a:pt x="79" y="68"/>
                  </a:lnTo>
                  <a:lnTo>
                    <a:pt x="79" y="80"/>
                  </a:lnTo>
                  <a:lnTo>
                    <a:pt x="76" y="80"/>
                  </a:lnTo>
                  <a:lnTo>
                    <a:pt x="76" y="73"/>
                  </a:lnTo>
                  <a:lnTo>
                    <a:pt x="75" y="72"/>
                  </a:lnTo>
                  <a:lnTo>
                    <a:pt x="74" y="69"/>
                  </a:lnTo>
                  <a:lnTo>
                    <a:pt x="74" y="68"/>
                  </a:lnTo>
                  <a:lnTo>
                    <a:pt x="71" y="67"/>
                  </a:lnTo>
                  <a:lnTo>
                    <a:pt x="70" y="66"/>
                  </a:lnTo>
                  <a:lnTo>
                    <a:pt x="66" y="66"/>
                  </a:lnTo>
                  <a:lnTo>
                    <a:pt x="58" y="64"/>
                  </a:lnTo>
                  <a:lnTo>
                    <a:pt x="40" y="64"/>
                  </a:lnTo>
                  <a:lnTo>
                    <a:pt x="39" y="66"/>
                  </a:lnTo>
                  <a:lnTo>
                    <a:pt x="39" y="105"/>
                  </a:lnTo>
                  <a:lnTo>
                    <a:pt x="40" y="113"/>
                  </a:lnTo>
                  <a:lnTo>
                    <a:pt x="44" y="117"/>
                  </a:lnTo>
                  <a:lnTo>
                    <a:pt x="50" y="120"/>
                  </a:lnTo>
                  <a:lnTo>
                    <a:pt x="72" y="120"/>
                  </a:lnTo>
                  <a:lnTo>
                    <a:pt x="76" y="118"/>
                  </a:lnTo>
                  <a:lnTo>
                    <a:pt x="80" y="116"/>
                  </a:lnTo>
                  <a:lnTo>
                    <a:pt x="83" y="113"/>
                  </a:lnTo>
                  <a:lnTo>
                    <a:pt x="85" y="105"/>
                  </a:lnTo>
                  <a:lnTo>
                    <a:pt x="85" y="103"/>
                  </a:lnTo>
                  <a:lnTo>
                    <a:pt x="88" y="103"/>
                  </a:lnTo>
                  <a:lnTo>
                    <a:pt x="88" y="113"/>
                  </a:lnTo>
                  <a:lnTo>
                    <a:pt x="86" y="117"/>
                  </a:lnTo>
                  <a:lnTo>
                    <a:pt x="86" y="122"/>
                  </a:lnTo>
                  <a:lnTo>
                    <a:pt x="84" y="127"/>
                  </a:lnTo>
                  <a:lnTo>
                    <a:pt x="83" y="129"/>
                  </a:lnTo>
                  <a:lnTo>
                    <a:pt x="36" y="129"/>
                  </a:lnTo>
                  <a:lnTo>
                    <a:pt x="32" y="127"/>
                  </a:lnTo>
                  <a:lnTo>
                    <a:pt x="23" y="127"/>
                  </a:lnTo>
                  <a:lnTo>
                    <a:pt x="18" y="129"/>
                  </a:lnTo>
                  <a:lnTo>
                    <a:pt x="4" y="129"/>
                  </a:lnTo>
                  <a:lnTo>
                    <a:pt x="3" y="127"/>
                  </a:lnTo>
                  <a:lnTo>
                    <a:pt x="3" y="126"/>
                  </a:lnTo>
                  <a:lnTo>
                    <a:pt x="4" y="125"/>
                  </a:lnTo>
                  <a:lnTo>
                    <a:pt x="12" y="125"/>
                  </a:lnTo>
                  <a:lnTo>
                    <a:pt x="14" y="123"/>
                  </a:lnTo>
                  <a:lnTo>
                    <a:pt x="16" y="122"/>
                  </a:lnTo>
                  <a:lnTo>
                    <a:pt x="16" y="120"/>
                  </a:lnTo>
                  <a:lnTo>
                    <a:pt x="17" y="116"/>
                  </a:lnTo>
                  <a:lnTo>
                    <a:pt x="17" y="10"/>
                  </a:lnTo>
                  <a:lnTo>
                    <a:pt x="16" y="8"/>
                  </a:lnTo>
                  <a:lnTo>
                    <a:pt x="13" y="6"/>
                  </a:lnTo>
                  <a:lnTo>
                    <a:pt x="9" y="5"/>
                  </a:lnTo>
                  <a:lnTo>
                    <a:pt x="8" y="4"/>
                  </a:lnTo>
                  <a:lnTo>
                    <a:pt x="0" y="4"/>
                  </a:lnTo>
                  <a:lnTo>
                    <a:pt x="0" y="1"/>
                  </a:lnTo>
                  <a:lnTo>
                    <a:pt x="79" y="1"/>
                  </a:lnTo>
                  <a:lnTo>
                    <a:pt x="8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3" name="Freeform 40"/>
            <p:cNvSpPr>
              <a:spLocks/>
            </p:cNvSpPr>
            <p:nvPr/>
          </p:nvSpPr>
          <p:spPr bwMode="auto">
            <a:xfrm>
              <a:off x="2366" y="801"/>
              <a:ext cx="47" cy="43"/>
            </a:xfrm>
            <a:custGeom>
              <a:avLst/>
              <a:gdLst>
                <a:gd name="T0" fmla="*/ 0 w 140"/>
                <a:gd name="T1" fmla="*/ 0 h 130"/>
                <a:gd name="T2" fmla="*/ 0 w 140"/>
                <a:gd name="T3" fmla="*/ 0 h 130"/>
                <a:gd name="T4" fmla="*/ 0 w 140"/>
                <a:gd name="T5" fmla="*/ 0 h 130"/>
                <a:gd name="T6" fmla="*/ 0 w 140"/>
                <a:gd name="T7" fmla="*/ 0 h 130"/>
                <a:gd name="T8" fmla="*/ 0 w 140"/>
                <a:gd name="T9" fmla="*/ 0 h 130"/>
                <a:gd name="T10" fmla="*/ 0 w 140"/>
                <a:gd name="T11" fmla="*/ 0 h 130"/>
                <a:gd name="T12" fmla="*/ 0 w 140"/>
                <a:gd name="T13" fmla="*/ 0 h 130"/>
                <a:gd name="T14" fmla="*/ 0 w 140"/>
                <a:gd name="T15" fmla="*/ 0 h 130"/>
                <a:gd name="T16" fmla="*/ 0 w 140"/>
                <a:gd name="T17" fmla="*/ 0 h 130"/>
                <a:gd name="T18" fmla="*/ 0 w 140"/>
                <a:gd name="T19" fmla="*/ 0 h 130"/>
                <a:gd name="T20" fmla="*/ 0 w 140"/>
                <a:gd name="T21" fmla="*/ 0 h 130"/>
                <a:gd name="T22" fmla="*/ 0 w 140"/>
                <a:gd name="T23" fmla="*/ 0 h 130"/>
                <a:gd name="T24" fmla="*/ 0 w 140"/>
                <a:gd name="T25" fmla="*/ 0 h 130"/>
                <a:gd name="T26" fmla="*/ 0 w 140"/>
                <a:gd name="T27" fmla="*/ 0 h 130"/>
                <a:gd name="T28" fmla="*/ 0 w 140"/>
                <a:gd name="T29" fmla="*/ 0 h 130"/>
                <a:gd name="T30" fmla="*/ 0 w 140"/>
                <a:gd name="T31" fmla="*/ 0 h 130"/>
                <a:gd name="T32" fmla="*/ 0 w 140"/>
                <a:gd name="T33" fmla="*/ 0 h 130"/>
                <a:gd name="T34" fmla="*/ 0 w 140"/>
                <a:gd name="T35" fmla="*/ 0 h 130"/>
                <a:gd name="T36" fmla="*/ 0 w 140"/>
                <a:gd name="T37" fmla="*/ 0 h 130"/>
                <a:gd name="T38" fmla="*/ 0 w 140"/>
                <a:gd name="T39" fmla="*/ 0 h 130"/>
                <a:gd name="T40" fmla="*/ 0 w 140"/>
                <a:gd name="T41" fmla="*/ 0 h 130"/>
                <a:gd name="T42" fmla="*/ 0 w 140"/>
                <a:gd name="T43" fmla="*/ 0 h 130"/>
                <a:gd name="T44" fmla="*/ 0 w 140"/>
                <a:gd name="T45" fmla="*/ 0 h 130"/>
                <a:gd name="T46" fmla="*/ 0 w 140"/>
                <a:gd name="T47" fmla="*/ 0 h 130"/>
                <a:gd name="T48" fmla="*/ 0 w 140"/>
                <a:gd name="T49" fmla="*/ 0 h 130"/>
                <a:gd name="T50" fmla="*/ 0 w 140"/>
                <a:gd name="T51" fmla="*/ 0 h 130"/>
                <a:gd name="T52" fmla="*/ 0 w 140"/>
                <a:gd name="T53" fmla="*/ 0 h 130"/>
                <a:gd name="T54" fmla="*/ 0 w 140"/>
                <a:gd name="T55" fmla="*/ 0 h 130"/>
                <a:gd name="T56" fmla="*/ 0 w 140"/>
                <a:gd name="T57" fmla="*/ 0 h 130"/>
                <a:gd name="T58" fmla="*/ 0 w 140"/>
                <a:gd name="T59" fmla="*/ 0 h 130"/>
                <a:gd name="T60" fmla="*/ 0 w 140"/>
                <a:gd name="T61" fmla="*/ 0 h 130"/>
                <a:gd name="T62" fmla="*/ 0 w 140"/>
                <a:gd name="T63" fmla="*/ 0 h 130"/>
                <a:gd name="T64" fmla="*/ 0 w 140"/>
                <a:gd name="T65" fmla="*/ 0 h 130"/>
                <a:gd name="T66" fmla="*/ 0 w 140"/>
                <a:gd name="T67" fmla="*/ 0 h 130"/>
                <a:gd name="T68" fmla="*/ 0 w 140"/>
                <a:gd name="T69" fmla="*/ 0 h 130"/>
                <a:gd name="T70" fmla="*/ 0 w 140"/>
                <a:gd name="T71" fmla="*/ 0 h 130"/>
                <a:gd name="T72" fmla="*/ 0 w 140"/>
                <a:gd name="T73" fmla="*/ 0 h 130"/>
                <a:gd name="T74" fmla="*/ 0 w 140"/>
                <a:gd name="T75" fmla="*/ 0 h 130"/>
                <a:gd name="T76" fmla="*/ 0 w 140"/>
                <a:gd name="T77" fmla="*/ 0 h 130"/>
                <a:gd name="T78" fmla="*/ 0 w 140"/>
                <a:gd name="T79" fmla="*/ 0 h 130"/>
                <a:gd name="T80" fmla="*/ 0 w 140"/>
                <a:gd name="T81" fmla="*/ 0 h 130"/>
                <a:gd name="T82" fmla="*/ 0 w 140"/>
                <a:gd name="T83" fmla="*/ 0 h 130"/>
                <a:gd name="T84" fmla="*/ 0 w 140"/>
                <a:gd name="T85" fmla="*/ 0 h 130"/>
                <a:gd name="T86" fmla="*/ 0 w 140"/>
                <a:gd name="T87" fmla="*/ 0 h 130"/>
                <a:gd name="T88" fmla="*/ 0 w 140"/>
                <a:gd name="T89" fmla="*/ 0 h 130"/>
                <a:gd name="T90" fmla="*/ 0 w 140"/>
                <a:gd name="T91" fmla="*/ 0 h 130"/>
                <a:gd name="T92" fmla="*/ 0 w 140"/>
                <a:gd name="T93" fmla="*/ 0 h 130"/>
                <a:gd name="T94" fmla="*/ 0 w 140"/>
                <a:gd name="T95" fmla="*/ 0 h 130"/>
                <a:gd name="T96" fmla="*/ 0 w 140"/>
                <a:gd name="T97" fmla="*/ 0 h 130"/>
                <a:gd name="T98" fmla="*/ 0 w 140"/>
                <a:gd name="T99" fmla="*/ 0 h 130"/>
                <a:gd name="T100" fmla="*/ 0 w 140"/>
                <a:gd name="T101" fmla="*/ 0 h 130"/>
                <a:gd name="T102" fmla="*/ 0 w 140"/>
                <a:gd name="T103" fmla="*/ 0 h 130"/>
                <a:gd name="T104" fmla="*/ 0 w 140"/>
                <a:gd name="T105" fmla="*/ 0 h 130"/>
                <a:gd name="T106" fmla="*/ 0 w 140"/>
                <a:gd name="T107" fmla="*/ 0 h 13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40" h="130">
                  <a:moveTo>
                    <a:pt x="0" y="0"/>
                  </a:moveTo>
                  <a:lnTo>
                    <a:pt x="55" y="0"/>
                  </a:lnTo>
                  <a:lnTo>
                    <a:pt x="55" y="3"/>
                  </a:lnTo>
                  <a:lnTo>
                    <a:pt x="49" y="3"/>
                  </a:lnTo>
                  <a:lnTo>
                    <a:pt x="43" y="5"/>
                  </a:lnTo>
                  <a:lnTo>
                    <a:pt x="42" y="7"/>
                  </a:lnTo>
                  <a:lnTo>
                    <a:pt x="41" y="9"/>
                  </a:lnTo>
                  <a:lnTo>
                    <a:pt x="40" y="13"/>
                  </a:lnTo>
                  <a:lnTo>
                    <a:pt x="40" y="72"/>
                  </a:lnTo>
                  <a:lnTo>
                    <a:pt x="41" y="88"/>
                  </a:lnTo>
                  <a:lnTo>
                    <a:pt x="43" y="99"/>
                  </a:lnTo>
                  <a:lnTo>
                    <a:pt x="47" y="108"/>
                  </a:lnTo>
                  <a:lnTo>
                    <a:pt x="54" y="113"/>
                  </a:lnTo>
                  <a:lnTo>
                    <a:pt x="65" y="120"/>
                  </a:lnTo>
                  <a:lnTo>
                    <a:pt x="76" y="121"/>
                  </a:lnTo>
                  <a:lnTo>
                    <a:pt x="87" y="119"/>
                  </a:lnTo>
                  <a:lnTo>
                    <a:pt x="99" y="112"/>
                  </a:lnTo>
                  <a:lnTo>
                    <a:pt x="107" y="101"/>
                  </a:lnTo>
                  <a:lnTo>
                    <a:pt x="109" y="86"/>
                  </a:lnTo>
                  <a:lnTo>
                    <a:pt x="109" y="9"/>
                  </a:lnTo>
                  <a:lnTo>
                    <a:pt x="108" y="7"/>
                  </a:lnTo>
                  <a:lnTo>
                    <a:pt x="105" y="5"/>
                  </a:lnTo>
                  <a:lnTo>
                    <a:pt x="101" y="4"/>
                  </a:lnTo>
                  <a:lnTo>
                    <a:pt x="100" y="3"/>
                  </a:lnTo>
                  <a:lnTo>
                    <a:pt x="92" y="3"/>
                  </a:lnTo>
                  <a:lnTo>
                    <a:pt x="92" y="0"/>
                  </a:lnTo>
                  <a:lnTo>
                    <a:pt x="140" y="0"/>
                  </a:lnTo>
                  <a:lnTo>
                    <a:pt x="140" y="3"/>
                  </a:lnTo>
                  <a:lnTo>
                    <a:pt x="134" y="3"/>
                  </a:lnTo>
                  <a:lnTo>
                    <a:pt x="128" y="5"/>
                  </a:lnTo>
                  <a:lnTo>
                    <a:pt x="127" y="7"/>
                  </a:lnTo>
                  <a:lnTo>
                    <a:pt x="126" y="9"/>
                  </a:lnTo>
                  <a:lnTo>
                    <a:pt x="125" y="13"/>
                  </a:lnTo>
                  <a:lnTo>
                    <a:pt x="125" y="81"/>
                  </a:lnTo>
                  <a:lnTo>
                    <a:pt x="122" y="94"/>
                  </a:lnTo>
                  <a:lnTo>
                    <a:pt x="117" y="107"/>
                  </a:lnTo>
                  <a:lnTo>
                    <a:pt x="108" y="117"/>
                  </a:lnTo>
                  <a:lnTo>
                    <a:pt x="96" y="125"/>
                  </a:lnTo>
                  <a:lnTo>
                    <a:pt x="83" y="129"/>
                  </a:lnTo>
                  <a:lnTo>
                    <a:pt x="72" y="130"/>
                  </a:lnTo>
                  <a:lnTo>
                    <a:pt x="60" y="129"/>
                  </a:lnTo>
                  <a:lnTo>
                    <a:pt x="47" y="126"/>
                  </a:lnTo>
                  <a:lnTo>
                    <a:pt x="33" y="119"/>
                  </a:lnTo>
                  <a:lnTo>
                    <a:pt x="27" y="112"/>
                  </a:lnTo>
                  <a:lnTo>
                    <a:pt x="22" y="102"/>
                  </a:lnTo>
                  <a:lnTo>
                    <a:pt x="19" y="90"/>
                  </a:lnTo>
                  <a:lnTo>
                    <a:pt x="18" y="74"/>
                  </a:lnTo>
                  <a:lnTo>
                    <a:pt x="18" y="13"/>
                  </a:lnTo>
                  <a:lnTo>
                    <a:pt x="16" y="9"/>
                  </a:lnTo>
                  <a:lnTo>
                    <a:pt x="15" y="7"/>
                  </a:lnTo>
                  <a:lnTo>
                    <a:pt x="10" y="4"/>
                  </a:lnTo>
                  <a:lnTo>
                    <a:pt x="9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4" name="Freeform 41"/>
            <p:cNvSpPr>
              <a:spLocks noEditPoints="1"/>
            </p:cNvSpPr>
            <p:nvPr/>
          </p:nvSpPr>
          <p:spPr bwMode="auto">
            <a:xfrm>
              <a:off x="2436" y="801"/>
              <a:ext cx="46" cy="42"/>
            </a:xfrm>
            <a:custGeom>
              <a:avLst/>
              <a:gdLst>
                <a:gd name="T0" fmla="*/ 0 w 138"/>
                <a:gd name="T1" fmla="*/ 0 h 128"/>
                <a:gd name="T2" fmla="*/ 0 w 138"/>
                <a:gd name="T3" fmla="*/ 0 h 128"/>
                <a:gd name="T4" fmla="*/ 0 w 138"/>
                <a:gd name="T5" fmla="*/ 0 h 128"/>
                <a:gd name="T6" fmla="*/ 0 w 138"/>
                <a:gd name="T7" fmla="*/ 0 h 128"/>
                <a:gd name="T8" fmla="*/ 0 w 138"/>
                <a:gd name="T9" fmla="*/ 0 h 128"/>
                <a:gd name="T10" fmla="*/ 0 w 138"/>
                <a:gd name="T11" fmla="*/ 0 h 128"/>
                <a:gd name="T12" fmla="*/ 0 w 138"/>
                <a:gd name="T13" fmla="*/ 0 h 128"/>
                <a:gd name="T14" fmla="*/ 0 w 138"/>
                <a:gd name="T15" fmla="*/ 0 h 128"/>
                <a:gd name="T16" fmla="*/ 0 w 138"/>
                <a:gd name="T17" fmla="*/ 0 h 128"/>
                <a:gd name="T18" fmla="*/ 0 w 138"/>
                <a:gd name="T19" fmla="*/ 0 h 128"/>
                <a:gd name="T20" fmla="*/ 0 w 138"/>
                <a:gd name="T21" fmla="*/ 0 h 128"/>
                <a:gd name="T22" fmla="*/ 0 w 138"/>
                <a:gd name="T23" fmla="*/ 0 h 128"/>
                <a:gd name="T24" fmla="*/ 0 w 138"/>
                <a:gd name="T25" fmla="*/ 0 h 128"/>
                <a:gd name="T26" fmla="*/ 0 w 138"/>
                <a:gd name="T27" fmla="*/ 0 h 128"/>
                <a:gd name="T28" fmla="*/ 0 w 138"/>
                <a:gd name="T29" fmla="*/ 0 h 128"/>
                <a:gd name="T30" fmla="*/ 0 w 138"/>
                <a:gd name="T31" fmla="*/ 0 h 128"/>
                <a:gd name="T32" fmla="*/ 0 w 138"/>
                <a:gd name="T33" fmla="*/ 0 h 128"/>
                <a:gd name="T34" fmla="*/ 0 w 138"/>
                <a:gd name="T35" fmla="*/ 0 h 128"/>
                <a:gd name="T36" fmla="*/ 0 w 138"/>
                <a:gd name="T37" fmla="*/ 0 h 128"/>
                <a:gd name="T38" fmla="*/ 0 w 138"/>
                <a:gd name="T39" fmla="*/ 0 h 128"/>
                <a:gd name="T40" fmla="*/ 0 w 138"/>
                <a:gd name="T41" fmla="*/ 0 h 128"/>
                <a:gd name="T42" fmla="*/ 0 w 138"/>
                <a:gd name="T43" fmla="*/ 0 h 128"/>
                <a:gd name="T44" fmla="*/ 0 w 138"/>
                <a:gd name="T45" fmla="*/ 0 h 128"/>
                <a:gd name="T46" fmla="*/ 0 w 138"/>
                <a:gd name="T47" fmla="*/ 0 h 128"/>
                <a:gd name="T48" fmla="*/ 0 w 138"/>
                <a:gd name="T49" fmla="*/ 0 h 128"/>
                <a:gd name="T50" fmla="*/ 0 w 138"/>
                <a:gd name="T51" fmla="*/ 0 h 128"/>
                <a:gd name="T52" fmla="*/ 0 w 138"/>
                <a:gd name="T53" fmla="*/ 0 h 128"/>
                <a:gd name="T54" fmla="*/ 0 w 138"/>
                <a:gd name="T55" fmla="*/ 0 h 128"/>
                <a:gd name="T56" fmla="*/ 0 w 138"/>
                <a:gd name="T57" fmla="*/ 0 h 128"/>
                <a:gd name="T58" fmla="*/ 0 w 138"/>
                <a:gd name="T59" fmla="*/ 0 h 128"/>
                <a:gd name="T60" fmla="*/ 0 w 138"/>
                <a:gd name="T61" fmla="*/ 0 h 128"/>
                <a:gd name="T62" fmla="*/ 0 w 138"/>
                <a:gd name="T63" fmla="*/ 0 h 128"/>
                <a:gd name="T64" fmla="*/ 0 w 138"/>
                <a:gd name="T65" fmla="*/ 0 h 128"/>
                <a:gd name="T66" fmla="*/ 0 w 138"/>
                <a:gd name="T67" fmla="*/ 0 h 128"/>
                <a:gd name="T68" fmla="*/ 0 w 138"/>
                <a:gd name="T69" fmla="*/ 0 h 128"/>
                <a:gd name="T70" fmla="*/ 0 w 138"/>
                <a:gd name="T71" fmla="*/ 0 h 128"/>
                <a:gd name="T72" fmla="*/ 0 w 138"/>
                <a:gd name="T73" fmla="*/ 0 h 128"/>
                <a:gd name="T74" fmla="*/ 0 w 138"/>
                <a:gd name="T75" fmla="*/ 0 h 12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38" h="128">
                  <a:moveTo>
                    <a:pt x="41" y="8"/>
                  </a:moveTo>
                  <a:lnTo>
                    <a:pt x="40" y="9"/>
                  </a:lnTo>
                  <a:lnTo>
                    <a:pt x="39" y="9"/>
                  </a:lnTo>
                  <a:lnTo>
                    <a:pt x="39" y="65"/>
                  </a:lnTo>
                  <a:lnTo>
                    <a:pt x="40" y="66"/>
                  </a:lnTo>
                  <a:lnTo>
                    <a:pt x="44" y="66"/>
                  </a:lnTo>
                  <a:lnTo>
                    <a:pt x="49" y="67"/>
                  </a:lnTo>
                  <a:lnTo>
                    <a:pt x="60" y="67"/>
                  </a:lnTo>
                  <a:lnTo>
                    <a:pt x="62" y="66"/>
                  </a:lnTo>
                  <a:lnTo>
                    <a:pt x="63" y="66"/>
                  </a:lnTo>
                  <a:lnTo>
                    <a:pt x="66" y="65"/>
                  </a:lnTo>
                  <a:lnTo>
                    <a:pt x="71" y="59"/>
                  </a:lnTo>
                  <a:lnTo>
                    <a:pt x="75" y="50"/>
                  </a:lnTo>
                  <a:lnTo>
                    <a:pt x="76" y="39"/>
                  </a:lnTo>
                  <a:lnTo>
                    <a:pt x="75" y="26"/>
                  </a:lnTo>
                  <a:lnTo>
                    <a:pt x="70" y="17"/>
                  </a:lnTo>
                  <a:lnTo>
                    <a:pt x="63" y="12"/>
                  </a:lnTo>
                  <a:lnTo>
                    <a:pt x="54" y="9"/>
                  </a:lnTo>
                  <a:lnTo>
                    <a:pt x="49" y="8"/>
                  </a:lnTo>
                  <a:lnTo>
                    <a:pt x="41" y="8"/>
                  </a:lnTo>
                  <a:close/>
                  <a:moveTo>
                    <a:pt x="0" y="0"/>
                  </a:moveTo>
                  <a:lnTo>
                    <a:pt x="53" y="0"/>
                  </a:lnTo>
                  <a:lnTo>
                    <a:pt x="70" y="1"/>
                  </a:lnTo>
                  <a:lnTo>
                    <a:pt x="85" y="8"/>
                  </a:lnTo>
                  <a:lnTo>
                    <a:pt x="90" y="13"/>
                  </a:lnTo>
                  <a:lnTo>
                    <a:pt x="94" y="19"/>
                  </a:lnTo>
                  <a:lnTo>
                    <a:pt x="97" y="30"/>
                  </a:lnTo>
                  <a:lnTo>
                    <a:pt x="96" y="39"/>
                  </a:lnTo>
                  <a:lnTo>
                    <a:pt x="92" y="49"/>
                  </a:lnTo>
                  <a:lnTo>
                    <a:pt x="85" y="58"/>
                  </a:lnTo>
                  <a:lnTo>
                    <a:pt x="74" y="68"/>
                  </a:lnTo>
                  <a:lnTo>
                    <a:pt x="94" y="93"/>
                  </a:lnTo>
                  <a:lnTo>
                    <a:pt x="111" y="112"/>
                  </a:lnTo>
                  <a:lnTo>
                    <a:pt x="120" y="120"/>
                  </a:lnTo>
                  <a:lnTo>
                    <a:pt x="132" y="124"/>
                  </a:lnTo>
                  <a:lnTo>
                    <a:pt x="135" y="124"/>
                  </a:lnTo>
                  <a:lnTo>
                    <a:pt x="138" y="126"/>
                  </a:lnTo>
                  <a:lnTo>
                    <a:pt x="138" y="128"/>
                  </a:lnTo>
                  <a:lnTo>
                    <a:pt x="108" y="128"/>
                  </a:lnTo>
                  <a:lnTo>
                    <a:pt x="106" y="126"/>
                  </a:lnTo>
                  <a:lnTo>
                    <a:pt x="102" y="125"/>
                  </a:lnTo>
                  <a:lnTo>
                    <a:pt x="99" y="124"/>
                  </a:lnTo>
                  <a:lnTo>
                    <a:pt x="92" y="119"/>
                  </a:lnTo>
                  <a:lnTo>
                    <a:pt x="84" y="111"/>
                  </a:lnTo>
                  <a:lnTo>
                    <a:pt x="75" y="99"/>
                  </a:lnTo>
                  <a:lnTo>
                    <a:pt x="62" y="81"/>
                  </a:lnTo>
                  <a:lnTo>
                    <a:pt x="58" y="76"/>
                  </a:lnTo>
                  <a:lnTo>
                    <a:pt x="57" y="75"/>
                  </a:lnTo>
                  <a:lnTo>
                    <a:pt x="39" y="75"/>
                  </a:lnTo>
                  <a:lnTo>
                    <a:pt x="39" y="115"/>
                  </a:lnTo>
                  <a:lnTo>
                    <a:pt x="40" y="119"/>
                  </a:lnTo>
                  <a:lnTo>
                    <a:pt x="41" y="121"/>
                  </a:lnTo>
                  <a:lnTo>
                    <a:pt x="47" y="124"/>
                  </a:lnTo>
                  <a:lnTo>
                    <a:pt x="54" y="124"/>
                  </a:lnTo>
                  <a:lnTo>
                    <a:pt x="57" y="126"/>
                  </a:lnTo>
                  <a:lnTo>
                    <a:pt x="54" y="128"/>
                  </a:lnTo>
                  <a:lnTo>
                    <a:pt x="43" y="128"/>
                  </a:lnTo>
                  <a:lnTo>
                    <a:pt x="32" y="126"/>
                  </a:lnTo>
                  <a:lnTo>
                    <a:pt x="22" y="126"/>
                  </a:lnTo>
                  <a:lnTo>
                    <a:pt x="14" y="128"/>
                  </a:lnTo>
                  <a:lnTo>
                    <a:pt x="4" y="128"/>
                  </a:lnTo>
                  <a:lnTo>
                    <a:pt x="3" y="126"/>
                  </a:lnTo>
                  <a:lnTo>
                    <a:pt x="5" y="124"/>
                  </a:lnTo>
                  <a:lnTo>
                    <a:pt x="12" y="124"/>
                  </a:lnTo>
                  <a:lnTo>
                    <a:pt x="14" y="122"/>
                  </a:lnTo>
                  <a:lnTo>
                    <a:pt x="16" y="121"/>
                  </a:lnTo>
                  <a:lnTo>
                    <a:pt x="17" y="119"/>
                  </a:lnTo>
                  <a:lnTo>
                    <a:pt x="17" y="115"/>
                  </a:lnTo>
                  <a:lnTo>
                    <a:pt x="18" y="99"/>
                  </a:lnTo>
                  <a:lnTo>
                    <a:pt x="18" y="13"/>
                  </a:lnTo>
                  <a:lnTo>
                    <a:pt x="17" y="9"/>
                  </a:lnTo>
                  <a:lnTo>
                    <a:pt x="16" y="7"/>
                  </a:lnTo>
                  <a:lnTo>
                    <a:pt x="11" y="4"/>
                  </a:lnTo>
                  <a:lnTo>
                    <a:pt x="9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5" name="Freeform 42"/>
            <p:cNvSpPr>
              <a:spLocks noEditPoints="1"/>
            </p:cNvSpPr>
            <p:nvPr/>
          </p:nvSpPr>
          <p:spPr bwMode="auto">
            <a:xfrm>
              <a:off x="2496" y="800"/>
              <a:ext cx="48" cy="44"/>
            </a:xfrm>
            <a:custGeom>
              <a:avLst/>
              <a:gdLst>
                <a:gd name="T0" fmla="*/ 0 w 143"/>
                <a:gd name="T1" fmla="*/ 0 h 132"/>
                <a:gd name="T2" fmla="*/ 0 w 143"/>
                <a:gd name="T3" fmla="*/ 0 h 132"/>
                <a:gd name="T4" fmla="*/ 0 w 143"/>
                <a:gd name="T5" fmla="*/ 0 h 132"/>
                <a:gd name="T6" fmla="*/ 0 w 143"/>
                <a:gd name="T7" fmla="*/ 0 h 132"/>
                <a:gd name="T8" fmla="*/ 0 w 143"/>
                <a:gd name="T9" fmla="*/ 0 h 132"/>
                <a:gd name="T10" fmla="*/ 0 w 143"/>
                <a:gd name="T11" fmla="*/ 0 h 132"/>
                <a:gd name="T12" fmla="*/ 0 w 143"/>
                <a:gd name="T13" fmla="*/ 0 h 132"/>
                <a:gd name="T14" fmla="*/ 0 w 143"/>
                <a:gd name="T15" fmla="*/ 0 h 132"/>
                <a:gd name="T16" fmla="*/ 0 w 143"/>
                <a:gd name="T17" fmla="*/ 0 h 132"/>
                <a:gd name="T18" fmla="*/ 0 w 143"/>
                <a:gd name="T19" fmla="*/ 0 h 132"/>
                <a:gd name="T20" fmla="*/ 0 w 143"/>
                <a:gd name="T21" fmla="*/ 0 h 132"/>
                <a:gd name="T22" fmla="*/ 0 w 143"/>
                <a:gd name="T23" fmla="*/ 0 h 132"/>
                <a:gd name="T24" fmla="*/ 0 w 143"/>
                <a:gd name="T25" fmla="*/ 0 h 132"/>
                <a:gd name="T26" fmla="*/ 0 w 143"/>
                <a:gd name="T27" fmla="*/ 0 h 132"/>
                <a:gd name="T28" fmla="*/ 0 w 143"/>
                <a:gd name="T29" fmla="*/ 0 h 132"/>
                <a:gd name="T30" fmla="*/ 0 w 143"/>
                <a:gd name="T31" fmla="*/ 0 h 132"/>
                <a:gd name="T32" fmla="*/ 0 w 143"/>
                <a:gd name="T33" fmla="*/ 0 h 132"/>
                <a:gd name="T34" fmla="*/ 0 w 143"/>
                <a:gd name="T35" fmla="*/ 0 h 132"/>
                <a:gd name="T36" fmla="*/ 0 w 143"/>
                <a:gd name="T37" fmla="*/ 0 h 132"/>
                <a:gd name="T38" fmla="*/ 0 w 143"/>
                <a:gd name="T39" fmla="*/ 0 h 132"/>
                <a:gd name="T40" fmla="*/ 0 w 143"/>
                <a:gd name="T41" fmla="*/ 0 h 132"/>
                <a:gd name="T42" fmla="*/ 0 w 143"/>
                <a:gd name="T43" fmla="*/ 0 h 132"/>
                <a:gd name="T44" fmla="*/ 0 w 143"/>
                <a:gd name="T45" fmla="*/ 0 h 132"/>
                <a:gd name="T46" fmla="*/ 0 w 143"/>
                <a:gd name="T47" fmla="*/ 0 h 132"/>
                <a:gd name="T48" fmla="*/ 0 w 143"/>
                <a:gd name="T49" fmla="*/ 0 h 132"/>
                <a:gd name="T50" fmla="*/ 0 w 143"/>
                <a:gd name="T51" fmla="*/ 0 h 132"/>
                <a:gd name="T52" fmla="*/ 0 w 143"/>
                <a:gd name="T53" fmla="*/ 0 h 132"/>
                <a:gd name="T54" fmla="*/ 0 w 143"/>
                <a:gd name="T55" fmla="*/ 0 h 132"/>
                <a:gd name="T56" fmla="*/ 0 w 143"/>
                <a:gd name="T57" fmla="*/ 0 h 132"/>
                <a:gd name="T58" fmla="*/ 0 w 143"/>
                <a:gd name="T59" fmla="*/ 0 h 132"/>
                <a:gd name="T60" fmla="*/ 0 w 143"/>
                <a:gd name="T61" fmla="*/ 0 h 132"/>
                <a:gd name="T62" fmla="*/ 0 w 143"/>
                <a:gd name="T63" fmla="*/ 0 h 132"/>
                <a:gd name="T64" fmla="*/ 0 w 143"/>
                <a:gd name="T65" fmla="*/ 0 h 132"/>
                <a:gd name="T66" fmla="*/ 0 w 143"/>
                <a:gd name="T67" fmla="*/ 0 h 132"/>
                <a:gd name="T68" fmla="*/ 0 w 143"/>
                <a:gd name="T69" fmla="*/ 0 h 132"/>
                <a:gd name="T70" fmla="*/ 0 w 143"/>
                <a:gd name="T71" fmla="*/ 0 h 132"/>
                <a:gd name="T72" fmla="*/ 0 w 143"/>
                <a:gd name="T73" fmla="*/ 0 h 132"/>
                <a:gd name="T74" fmla="*/ 0 w 143"/>
                <a:gd name="T75" fmla="*/ 0 h 132"/>
                <a:gd name="T76" fmla="*/ 0 w 143"/>
                <a:gd name="T77" fmla="*/ 0 h 132"/>
                <a:gd name="T78" fmla="*/ 0 w 143"/>
                <a:gd name="T79" fmla="*/ 0 h 132"/>
                <a:gd name="T80" fmla="*/ 0 w 143"/>
                <a:gd name="T81" fmla="*/ 0 h 132"/>
                <a:gd name="T82" fmla="*/ 0 w 143"/>
                <a:gd name="T83" fmla="*/ 0 h 132"/>
                <a:gd name="T84" fmla="*/ 0 w 143"/>
                <a:gd name="T85" fmla="*/ 0 h 132"/>
                <a:gd name="T86" fmla="*/ 0 w 143"/>
                <a:gd name="T87" fmla="*/ 0 h 132"/>
                <a:gd name="T88" fmla="*/ 0 w 143"/>
                <a:gd name="T89" fmla="*/ 0 h 132"/>
                <a:gd name="T90" fmla="*/ 0 w 143"/>
                <a:gd name="T91" fmla="*/ 0 h 132"/>
                <a:gd name="T92" fmla="*/ 0 w 143"/>
                <a:gd name="T93" fmla="*/ 0 h 132"/>
                <a:gd name="T94" fmla="*/ 0 w 143"/>
                <a:gd name="T95" fmla="*/ 0 h 132"/>
                <a:gd name="T96" fmla="*/ 0 w 143"/>
                <a:gd name="T97" fmla="*/ 0 h 132"/>
                <a:gd name="T98" fmla="*/ 0 w 143"/>
                <a:gd name="T99" fmla="*/ 0 h 132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43" h="132">
                  <a:moveTo>
                    <a:pt x="67" y="7"/>
                  </a:moveTo>
                  <a:lnTo>
                    <a:pt x="56" y="9"/>
                  </a:lnTo>
                  <a:lnTo>
                    <a:pt x="47" y="12"/>
                  </a:lnTo>
                  <a:lnTo>
                    <a:pt x="38" y="19"/>
                  </a:lnTo>
                  <a:lnTo>
                    <a:pt x="31" y="28"/>
                  </a:lnTo>
                  <a:lnTo>
                    <a:pt x="26" y="42"/>
                  </a:lnTo>
                  <a:lnTo>
                    <a:pt x="24" y="60"/>
                  </a:lnTo>
                  <a:lnTo>
                    <a:pt x="27" y="81"/>
                  </a:lnTo>
                  <a:lnTo>
                    <a:pt x="33" y="97"/>
                  </a:lnTo>
                  <a:lnTo>
                    <a:pt x="45" y="112"/>
                  </a:lnTo>
                  <a:lnTo>
                    <a:pt x="60" y="121"/>
                  </a:lnTo>
                  <a:lnTo>
                    <a:pt x="78" y="123"/>
                  </a:lnTo>
                  <a:lnTo>
                    <a:pt x="85" y="123"/>
                  </a:lnTo>
                  <a:lnTo>
                    <a:pt x="91" y="121"/>
                  </a:lnTo>
                  <a:lnTo>
                    <a:pt x="99" y="117"/>
                  </a:lnTo>
                  <a:lnTo>
                    <a:pt x="107" y="110"/>
                  </a:lnTo>
                  <a:lnTo>
                    <a:pt x="112" y="101"/>
                  </a:lnTo>
                  <a:lnTo>
                    <a:pt x="117" y="87"/>
                  </a:lnTo>
                  <a:lnTo>
                    <a:pt x="118" y="69"/>
                  </a:lnTo>
                  <a:lnTo>
                    <a:pt x="116" y="49"/>
                  </a:lnTo>
                  <a:lnTo>
                    <a:pt x="109" y="32"/>
                  </a:lnTo>
                  <a:lnTo>
                    <a:pt x="98" y="19"/>
                  </a:lnTo>
                  <a:lnTo>
                    <a:pt x="84" y="10"/>
                  </a:lnTo>
                  <a:lnTo>
                    <a:pt x="67" y="7"/>
                  </a:lnTo>
                  <a:close/>
                  <a:moveTo>
                    <a:pt x="72" y="0"/>
                  </a:moveTo>
                  <a:lnTo>
                    <a:pt x="96" y="2"/>
                  </a:lnTo>
                  <a:lnTo>
                    <a:pt x="116" y="11"/>
                  </a:lnTo>
                  <a:lnTo>
                    <a:pt x="130" y="24"/>
                  </a:lnTo>
                  <a:lnTo>
                    <a:pt x="140" y="41"/>
                  </a:lnTo>
                  <a:lnTo>
                    <a:pt x="143" y="63"/>
                  </a:lnTo>
                  <a:lnTo>
                    <a:pt x="140" y="81"/>
                  </a:lnTo>
                  <a:lnTo>
                    <a:pt x="134" y="97"/>
                  </a:lnTo>
                  <a:lnTo>
                    <a:pt x="123" y="112"/>
                  </a:lnTo>
                  <a:lnTo>
                    <a:pt x="109" y="123"/>
                  </a:lnTo>
                  <a:lnTo>
                    <a:pt x="91" y="130"/>
                  </a:lnTo>
                  <a:lnTo>
                    <a:pt x="71" y="132"/>
                  </a:lnTo>
                  <a:lnTo>
                    <a:pt x="51" y="130"/>
                  </a:lnTo>
                  <a:lnTo>
                    <a:pt x="35" y="124"/>
                  </a:lnTo>
                  <a:lnTo>
                    <a:pt x="22" y="115"/>
                  </a:lnTo>
                  <a:lnTo>
                    <a:pt x="11" y="105"/>
                  </a:lnTo>
                  <a:lnTo>
                    <a:pt x="5" y="92"/>
                  </a:lnTo>
                  <a:lnTo>
                    <a:pt x="1" y="78"/>
                  </a:lnTo>
                  <a:lnTo>
                    <a:pt x="0" y="65"/>
                  </a:lnTo>
                  <a:lnTo>
                    <a:pt x="1" y="52"/>
                  </a:lnTo>
                  <a:lnTo>
                    <a:pt x="5" y="39"/>
                  </a:lnTo>
                  <a:lnTo>
                    <a:pt x="11" y="28"/>
                  </a:lnTo>
                  <a:lnTo>
                    <a:pt x="22" y="16"/>
                  </a:lnTo>
                  <a:lnTo>
                    <a:pt x="35" y="7"/>
                  </a:lnTo>
                  <a:lnTo>
                    <a:pt x="51" y="2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6" name="Freeform 43"/>
            <p:cNvSpPr>
              <a:spLocks/>
            </p:cNvSpPr>
            <p:nvPr/>
          </p:nvSpPr>
          <p:spPr bwMode="auto">
            <a:xfrm>
              <a:off x="2570" y="800"/>
              <a:ext cx="24" cy="44"/>
            </a:xfrm>
            <a:custGeom>
              <a:avLst/>
              <a:gdLst>
                <a:gd name="T0" fmla="*/ 0 w 73"/>
                <a:gd name="T1" fmla="*/ 0 h 132"/>
                <a:gd name="T2" fmla="*/ 0 w 73"/>
                <a:gd name="T3" fmla="*/ 0 h 132"/>
                <a:gd name="T4" fmla="*/ 0 w 73"/>
                <a:gd name="T5" fmla="*/ 0 h 132"/>
                <a:gd name="T6" fmla="*/ 0 w 73"/>
                <a:gd name="T7" fmla="*/ 0 h 132"/>
                <a:gd name="T8" fmla="*/ 0 w 73"/>
                <a:gd name="T9" fmla="*/ 0 h 132"/>
                <a:gd name="T10" fmla="*/ 0 w 73"/>
                <a:gd name="T11" fmla="*/ 0 h 132"/>
                <a:gd name="T12" fmla="*/ 0 w 73"/>
                <a:gd name="T13" fmla="*/ 0 h 132"/>
                <a:gd name="T14" fmla="*/ 0 w 73"/>
                <a:gd name="T15" fmla="*/ 0 h 132"/>
                <a:gd name="T16" fmla="*/ 0 w 73"/>
                <a:gd name="T17" fmla="*/ 0 h 132"/>
                <a:gd name="T18" fmla="*/ 0 w 73"/>
                <a:gd name="T19" fmla="*/ 0 h 132"/>
                <a:gd name="T20" fmla="*/ 0 w 73"/>
                <a:gd name="T21" fmla="*/ 0 h 132"/>
                <a:gd name="T22" fmla="*/ 0 w 73"/>
                <a:gd name="T23" fmla="*/ 0 h 132"/>
                <a:gd name="T24" fmla="*/ 0 w 73"/>
                <a:gd name="T25" fmla="*/ 0 h 132"/>
                <a:gd name="T26" fmla="*/ 0 w 73"/>
                <a:gd name="T27" fmla="*/ 0 h 132"/>
                <a:gd name="T28" fmla="*/ 0 w 73"/>
                <a:gd name="T29" fmla="*/ 0 h 132"/>
                <a:gd name="T30" fmla="*/ 0 w 73"/>
                <a:gd name="T31" fmla="*/ 0 h 132"/>
                <a:gd name="T32" fmla="*/ 0 w 73"/>
                <a:gd name="T33" fmla="*/ 0 h 132"/>
                <a:gd name="T34" fmla="*/ 0 w 73"/>
                <a:gd name="T35" fmla="*/ 0 h 132"/>
                <a:gd name="T36" fmla="*/ 0 w 73"/>
                <a:gd name="T37" fmla="*/ 0 h 132"/>
                <a:gd name="T38" fmla="*/ 0 w 73"/>
                <a:gd name="T39" fmla="*/ 0 h 132"/>
                <a:gd name="T40" fmla="*/ 0 w 73"/>
                <a:gd name="T41" fmla="*/ 0 h 132"/>
                <a:gd name="T42" fmla="*/ 0 w 73"/>
                <a:gd name="T43" fmla="*/ 0 h 132"/>
                <a:gd name="T44" fmla="*/ 0 w 73"/>
                <a:gd name="T45" fmla="*/ 0 h 132"/>
                <a:gd name="T46" fmla="*/ 0 w 73"/>
                <a:gd name="T47" fmla="*/ 0 h 132"/>
                <a:gd name="T48" fmla="*/ 0 w 73"/>
                <a:gd name="T49" fmla="*/ 0 h 132"/>
                <a:gd name="T50" fmla="*/ 0 w 73"/>
                <a:gd name="T51" fmla="*/ 0 h 132"/>
                <a:gd name="T52" fmla="*/ 0 w 73"/>
                <a:gd name="T53" fmla="*/ 0 h 132"/>
                <a:gd name="T54" fmla="*/ 0 w 73"/>
                <a:gd name="T55" fmla="*/ 0 h 132"/>
                <a:gd name="T56" fmla="*/ 0 w 73"/>
                <a:gd name="T57" fmla="*/ 0 h 132"/>
                <a:gd name="T58" fmla="*/ 0 w 73"/>
                <a:gd name="T59" fmla="*/ 0 h 132"/>
                <a:gd name="T60" fmla="*/ 0 w 73"/>
                <a:gd name="T61" fmla="*/ 0 h 132"/>
                <a:gd name="T62" fmla="*/ 0 w 73"/>
                <a:gd name="T63" fmla="*/ 0 h 132"/>
                <a:gd name="T64" fmla="*/ 0 w 73"/>
                <a:gd name="T65" fmla="*/ 0 h 13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73" h="132">
                  <a:moveTo>
                    <a:pt x="44" y="0"/>
                  </a:moveTo>
                  <a:lnTo>
                    <a:pt x="58" y="1"/>
                  </a:lnTo>
                  <a:lnTo>
                    <a:pt x="67" y="2"/>
                  </a:lnTo>
                  <a:lnTo>
                    <a:pt x="68" y="3"/>
                  </a:lnTo>
                  <a:lnTo>
                    <a:pt x="70" y="3"/>
                  </a:lnTo>
                  <a:lnTo>
                    <a:pt x="70" y="28"/>
                  </a:lnTo>
                  <a:lnTo>
                    <a:pt x="68" y="29"/>
                  </a:lnTo>
                  <a:lnTo>
                    <a:pt x="68" y="30"/>
                  </a:lnTo>
                  <a:lnTo>
                    <a:pt x="66" y="30"/>
                  </a:lnTo>
                  <a:lnTo>
                    <a:pt x="66" y="25"/>
                  </a:lnTo>
                  <a:lnTo>
                    <a:pt x="64" y="23"/>
                  </a:lnTo>
                  <a:lnTo>
                    <a:pt x="63" y="19"/>
                  </a:lnTo>
                  <a:lnTo>
                    <a:pt x="61" y="16"/>
                  </a:lnTo>
                  <a:lnTo>
                    <a:pt x="59" y="14"/>
                  </a:lnTo>
                  <a:lnTo>
                    <a:pt x="57" y="12"/>
                  </a:lnTo>
                  <a:lnTo>
                    <a:pt x="55" y="10"/>
                  </a:lnTo>
                  <a:lnTo>
                    <a:pt x="48" y="7"/>
                  </a:lnTo>
                  <a:lnTo>
                    <a:pt x="43" y="7"/>
                  </a:lnTo>
                  <a:lnTo>
                    <a:pt x="31" y="10"/>
                  </a:lnTo>
                  <a:lnTo>
                    <a:pt x="24" y="16"/>
                  </a:lnTo>
                  <a:lnTo>
                    <a:pt x="22" y="25"/>
                  </a:lnTo>
                  <a:lnTo>
                    <a:pt x="23" y="30"/>
                  </a:lnTo>
                  <a:lnTo>
                    <a:pt x="26" y="36"/>
                  </a:lnTo>
                  <a:lnTo>
                    <a:pt x="31" y="42"/>
                  </a:lnTo>
                  <a:lnTo>
                    <a:pt x="40" y="49"/>
                  </a:lnTo>
                  <a:lnTo>
                    <a:pt x="45" y="52"/>
                  </a:lnTo>
                  <a:lnTo>
                    <a:pt x="58" y="64"/>
                  </a:lnTo>
                  <a:lnTo>
                    <a:pt x="67" y="74"/>
                  </a:lnTo>
                  <a:lnTo>
                    <a:pt x="72" y="85"/>
                  </a:lnTo>
                  <a:lnTo>
                    <a:pt x="73" y="96"/>
                  </a:lnTo>
                  <a:lnTo>
                    <a:pt x="72" y="105"/>
                  </a:lnTo>
                  <a:lnTo>
                    <a:pt x="67" y="115"/>
                  </a:lnTo>
                  <a:lnTo>
                    <a:pt x="57" y="124"/>
                  </a:lnTo>
                  <a:lnTo>
                    <a:pt x="44" y="131"/>
                  </a:lnTo>
                  <a:lnTo>
                    <a:pt x="30" y="132"/>
                  </a:lnTo>
                  <a:lnTo>
                    <a:pt x="15" y="131"/>
                  </a:lnTo>
                  <a:lnTo>
                    <a:pt x="4" y="127"/>
                  </a:lnTo>
                  <a:lnTo>
                    <a:pt x="3" y="126"/>
                  </a:lnTo>
                  <a:lnTo>
                    <a:pt x="1" y="126"/>
                  </a:lnTo>
                  <a:lnTo>
                    <a:pt x="0" y="124"/>
                  </a:lnTo>
                  <a:lnTo>
                    <a:pt x="0" y="113"/>
                  </a:lnTo>
                  <a:lnTo>
                    <a:pt x="1" y="105"/>
                  </a:lnTo>
                  <a:lnTo>
                    <a:pt x="1" y="96"/>
                  </a:lnTo>
                  <a:lnTo>
                    <a:pt x="3" y="95"/>
                  </a:lnTo>
                  <a:lnTo>
                    <a:pt x="5" y="95"/>
                  </a:lnTo>
                  <a:lnTo>
                    <a:pt x="5" y="104"/>
                  </a:lnTo>
                  <a:lnTo>
                    <a:pt x="10" y="114"/>
                  </a:lnTo>
                  <a:lnTo>
                    <a:pt x="17" y="119"/>
                  </a:lnTo>
                  <a:lnTo>
                    <a:pt x="24" y="122"/>
                  </a:lnTo>
                  <a:lnTo>
                    <a:pt x="32" y="123"/>
                  </a:lnTo>
                  <a:lnTo>
                    <a:pt x="43" y="122"/>
                  </a:lnTo>
                  <a:lnTo>
                    <a:pt x="50" y="117"/>
                  </a:lnTo>
                  <a:lnTo>
                    <a:pt x="54" y="110"/>
                  </a:lnTo>
                  <a:lnTo>
                    <a:pt x="55" y="104"/>
                  </a:lnTo>
                  <a:lnTo>
                    <a:pt x="55" y="97"/>
                  </a:lnTo>
                  <a:lnTo>
                    <a:pt x="53" y="92"/>
                  </a:lnTo>
                  <a:lnTo>
                    <a:pt x="46" y="86"/>
                  </a:lnTo>
                  <a:lnTo>
                    <a:pt x="37" y="78"/>
                  </a:lnTo>
                  <a:lnTo>
                    <a:pt x="30" y="72"/>
                  </a:lnTo>
                  <a:lnTo>
                    <a:pt x="14" y="58"/>
                  </a:lnTo>
                  <a:lnTo>
                    <a:pt x="6" y="45"/>
                  </a:lnTo>
                  <a:lnTo>
                    <a:pt x="4" y="32"/>
                  </a:lnTo>
                  <a:lnTo>
                    <a:pt x="6" y="19"/>
                  </a:lnTo>
                  <a:lnTo>
                    <a:pt x="15" y="9"/>
                  </a:lnTo>
                  <a:lnTo>
                    <a:pt x="28" y="2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7" name="Freeform 44"/>
            <p:cNvSpPr>
              <a:spLocks/>
            </p:cNvSpPr>
            <p:nvPr/>
          </p:nvSpPr>
          <p:spPr bwMode="auto">
            <a:xfrm>
              <a:off x="2620" y="801"/>
              <a:ext cx="19" cy="42"/>
            </a:xfrm>
            <a:custGeom>
              <a:avLst/>
              <a:gdLst>
                <a:gd name="T0" fmla="*/ 0 w 57"/>
                <a:gd name="T1" fmla="*/ 0 h 128"/>
                <a:gd name="T2" fmla="*/ 0 w 57"/>
                <a:gd name="T3" fmla="*/ 0 h 128"/>
                <a:gd name="T4" fmla="*/ 0 w 57"/>
                <a:gd name="T5" fmla="*/ 0 h 128"/>
                <a:gd name="T6" fmla="*/ 0 w 57"/>
                <a:gd name="T7" fmla="*/ 0 h 128"/>
                <a:gd name="T8" fmla="*/ 0 w 57"/>
                <a:gd name="T9" fmla="*/ 0 h 128"/>
                <a:gd name="T10" fmla="*/ 0 w 57"/>
                <a:gd name="T11" fmla="*/ 0 h 128"/>
                <a:gd name="T12" fmla="*/ 0 w 57"/>
                <a:gd name="T13" fmla="*/ 0 h 128"/>
                <a:gd name="T14" fmla="*/ 0 w 57"/>
                <a:gd name="T15" fmla="*/ 0 h 128"/>
                <a:gd name="T16" fmla="*/ 0 w 57"/>
                <a:gd name="T17" fmla="*/ 0 h 128"/>
                <a:gd name="T18" fmla="*/ 0 w 57"/>
                <a:gd name="T19" fmla="*/ 0 h 128"/>
                <a:gd name="T20" fmla="*/ 0 w 57"/>
                <a:gd name="T21" fmla="*/ 0 h 128"/>
                <a:gd name="T22" fmla="*/ 0 w 57"/>
                <a:gd name="T23" fmla="*/ 0 h 128"/>
                <a:gd name="T24" fmla="*/ 0 w 57"/>
                <a:gd name="T25" fmla="*/ 0 h 128"/>
                <a:gd name="T26" fmla="*/ 0 w 57"/>
                <a:gd name="T27" fmla="*/ 0 h 128"/>
                <a:gd name="T28" fmla="*/ 0 w 57"/>
                <a:gd name="T29" fmla="*/ 0 h 128"/>
                <a:gd name="T30" fmla="*/ 0 w 57"/>
                <a:gd name="T31" fmla="*/ 0 h 128"/>
                <a:gd name="T32" fmla="*/ 0 w 57"/>
                <a:gd name="T33" fmla="*/ 0 h 128"/>
                <a:gd name="T34" fmla="*/ 0 w 57"/>
                <a:gd name="T35" fmla="*/ 0 h 128"/>
                <a:gd name="T36" fmla="*/ 0 w 57"/>
                <a:gd name="T37" fmla="*/ 0 h 128"/>
                <a:gd name="T38" fmla="*/ 0 w 57"/>
                <a:gd name="T39" fmla="*/ 0 h 128"/>
                <a:gd name="T40" fmla="*/ 0 w 57"/>
                <a:gd name="T41" fmla="*/ 0 h 128"/>
                <a:gd name="T42" fmla="*/ 0 w 57"/>
                <a:gd name="T43" fmla="*/ 0 h 128"/>
                <a:gd name="T44" fmla="*/ 0 w 57"/>
                <a:gd name="T45" fmla="*/ 0 h 128"/>
                <a:gd name="T46" fmla="*/ 0 w 57"/>
                <a:gd name="T47" fmla="*/ 0 h 128"/>
                <a:gd name="T48" fmla="*/ 0 w 57"/>
                <a:gd name="T49" fmla="*/ 0 h 128"/>
                <a:gd name="T50" fmla="*/ 0 w 57"/>
                <a:gd name="T51" fmla="*/ 0 h 128"/>
                <a:gd name="T52" fmla="*/ 0 w 57"/>
                <a:gd name="T53" fmla="*/ 0 h 128"/>
                <a:gd name="T54" fmla="*/ 0 w 57"/>
                <a:gd name="T55" fmla="*/ 0 h 128"/>
                <a:gd name="T56" fmla="*/ 0 w 57"/>
                <a:gd name="T57" fmla="*/ 0 h 128"/>
                <a:gd name="T58" fmla="*/ 0 w 57"/>
                <a:gd name="T59" fmla="*/ 0 h 128"/>
                <a:gd name="T60" fmla="*/ 0 w 57"/>
                <a:gd name="T61" fmla="*/ 0 h 128"/>
                <a:gd name="T62" fmla="*/ 0 w 57"/>
                <a:gd name="T63" fmla="*/ 0 h 128"/>
                <a:gd name="T64" fmla="*/ 0 w 57"/>
                <a:gd name="T65" fmla="*/ 0 h 128"/>
                <a:gd name="T66" fmla="*/ 0 w 57"/>
                <a:gd name="T67" fmla="*/ 0 h 128"/>
                <a:gd name="T68" fmla="*/ 0 w 57"/>
                <a:gd name="T69" fmla="*/ 0 h 128"/>
                <a:gd name="T70" fmla="*/ 0 w 57"/>
                <a:gd name="T71" fmla="*/ 0 h 128"/>
                <a:gd name="T72" fmla="*/ 0 w 57"/>
                <a:gd name="T73" fmla="*/ 0 h 12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57" h="128">
                  <a:moveTo>
                    <a:pt x="0" y="0"/>
                  </a:moveTo>
                  <a:lnTo>
                    <a:pt x="51" y="0"/>
                  </a:lnTo>
                  <a:lnTo>
                    <a:pt x="51" y="3"/>
                  </a:lnTo>
                  <a:lnTo>
                    <a:pt x="46" y="3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0" y="5"/>
                  </a:lnTo>
                  <a:lnTo>
                    <a:pt x="37" y="10"/>
                  </a:lnTo>
                  <a:lnTo>
                    <a:pt x="37" y="116"/>
                  </a:lnTo>
                  <a:lnTo>
                    <a:pt x="40" y="121"/>
                  </a:lnTo>
                  <a:lnTo>
                    <a:pt x="41" y="122"/>
                  </a:lnTo>
                  <a:lnTo>
                    <a:pt x="44" y="124"/>
                  </a:lnTo>
                  <a:lnTo>
                    <a:pt x="55" y="124"/>
                  </a:lnTo>
                  <a:lnTo>
                    <a:pt x="57" y="125"/>
                  </a:lnTo>
                  <a:lnTo>
                    <a:pt x="57" y="126"/>
                  </a:lnTo>
                  <a:lnTo>
                    <a:pt x="55" y="128"/>
                  </a:lnTo>
                  <a:lnTo>
                    <a:pt x="37" y="128"/>
                  </a:lnTo>
                  <a:lnTo>
                    <a:pt x="26" y="126"/>
                  </a:lnTo>
                  <a:lnTo>
                    <a:pt x="19" y="126"/>
                  </a:lnTo>
                  <a:lnTo>
                    <a:pt x="12" y="128"/>
                  </a:lnTo>
                  <a:lnTo>
                    <a:pt x="1" y="128"/>
                  </a:lnTo>
                  <a:lnTo>
                    <a:pt x="0" y="126"/>
                  </a:lnTo>
                  <a:lnTo>
                    <a:pt x="3" y="124"/>
                  </a:lnTo>
                  <a:lnTo>
                    <a:pt x="9" y="124"/>
                  </a:lnTo>
                  <a:lnTo>
                    <a:pt x="12" y="122"/>
                  </a:lnTo>
                  <a:lnTo>
                    <a:pt x="13" y="121"/>
                  </a:lnTo>
                  <a:lnTo>
                    <a:pt x="14" y="119"/>
                  </a:lnTo>
                  <a:lnTo>
                    <a:pt x="14" y="115"/>
                  </a:lnTo>
                  <a:lnTo>
                    <a:pt x="15" y="106"/>
                  </a:lnTo>
                  <a:lnTo>
                    <a:pt x="15" y="17"/>
                  </a:lnTo>
                  <a:lnTo>
                    <a:pt x="14" y="13"/>
                  </a:lnTo>
                  <a:lnTo>
                    <a:pt x="14" y="9"/>
                  </a:lnTo>
                  <a:lnTo>
                    <a:pt x="13" y="7"/>
                  </a:lnTo>
                  <a:lnTo>
                    <a:pt x="12" y="5"/>
                  </a:lnTo>
                  <a:lnTo>
                    <a:pt x="6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8" name="Freeform 45"/>
            <p:cNvSpPr>
              <a:spLocks/>
            </p:cNvSpPr>
            <p:nvPr/>
          </p:nvSpPr>
          <p:spPr bwMode="auto">
            <a:xfrm>
              <a:off x="2665" y="800"/>
              <a:ext cx="24" cy="44"/>
            </a:xfrm>
            <a:custGeom>
              <a:avLst/>
              <a:gdLst>
                <a:gd name="T0" fmla="*/ 0 w 72"/>
                <a:gd name="T1" fmla="*/ 0 h 132"/>
                <a:gd name="T2" fmla="*/ 0 w 72"/>
                <a:gd name="T3" fmla="*/ 0 h 132"/>
                <a:gd name="T4" fmla="*/ 0 w 72"/>
                <a:gd name="T5" fmla="*/ 0 h 132"/>
                <a:gd name="T6" fmla="*/ 0 w 72"/>
                <a:gd name="T7" fmla="*/ 0 h 132"/>
                <a:gd name="T8" fmla="*/ 0 w 72"/>
                <a:gd name="T9" fmla="*/ 0 h 132"/>
                <a:gd name="T10" fmla="*/ 0 w 72"/>
                <a:gd name="T11" fmla="*/ 0 h 132"/>
                <a:gd name="T12" fmla="*/ 0 w 72"/>
                <a:gd name="T13" fmla="*/ 0 h 132"/>
                <a:gd name="T14" fmla="*/ 0 w 72"/>
                <a:gd name="T15" fmla="*/ 0 h 132"/>
                <a:gd name="T16" fmla="*/ 0 w 72"/>
                <a:gd name="T17" fmla="*/ 0 h 132"/>
                <a:gd name="T18" fmla="*/ 0 w 72"/>
                <a:gd name="T19" fmla="*/ 0 h 132"/>
                <a:gd name="T20" fmla="*/ 0 w 72"/>
                <a:gd name="T21" fmla="*/ 0 h 132"/>
                <a:gd name="T22" fmla="*/ 0 w 72"/>
                <a:gd name="T23" fmla="*/ 0 h 132"/>
                <a:gd name="T24" fmla="*/ 0 w 72"/>
                <a:gd name="T25" fmla="*/ 0 h 132"/>
                <a:gd name="T26" fmla="*/ 0 w 72"/>
                <a:gd name="T27" fmla="*/ 0 h 132"/>
                <a:gd name="T28" fmla="*/ 0 w 72"/>
                <a:gd name="T29" fmla="*/ 0 h 132"/>
                <a:gd name="T30" fmla="*/ 0 w 72"/>
                <a:gd name="T31" fmla="*/ 0 h 132"/>
                <a:gd name="T32" fmla="*/ 0 w 72"/>
                <a:gd name="T33" fmla="*/ 0 h 132"/>
                <a:gd name="T34" fmla="*/ 0 w 72"/>
                <a:gd name="T35" fmla="*/ 0 h 132"/>
                <a:gd name="T36" fmla="*/ 0 w 72"/>
                <a:gd name="T37" fmla="*/ 0 h 132"/>
                <a:gd name="T38" fmla="*/ 0 w 72"/>
                <a:gd name="T39" fmla="*/ 0 h 132"/>
                <a:gd name="T40" fmla="*/ 0 w 72"/>
                <a:gd name="T41" fmla="*/ 0 h 132"/>
                <a:gd name="T42" fmla="*/ 0 w 72"/>
                <a:gd name="T43" fmla="*/ 0 h 132"/>
                <a:gd name="T44" fmla="*/ 0 w 72"/>
                <a:gd name="T45" fmla="*/ 0 h 132"/>
                <a:gd name="T46" fmla="*/ 0 w 72"/>
                <a:gd name="T47" fmla="*/ 0 h 132"/>
                <a:gd name="T48" fmla="*/ 0 w 72"/>
                <a:gd name="T49" fmla="*/ 0 h 132"/>
                <a:gd name="T50" fmla="*/ 0 w 72"/>
                <a:gd name="T51" fmla="*/ 0 h 132"/>
                <a:gd name="T52" fmla="*/ 0 w 72"/>
                <a:gd name="T53" fmla="*/ 0 h 132"/>
                <a:gd name="T54" fmla="*/ 0 w 72"/>
                <a:gd name="T55" fmla="*/ 0 h 132"/>
                <a:gd name="T56" fmla="*/ 0 w 72"/>
                <a:gd name="T57" fmla="*/ 0 h 132"/>
                <a:gd name="T58" fmla="*/ 0 w 72"/>
                <a:gd name="T59" fmla="*/ 0 h 132"/>
                <a:gd name="T60" fmla="*/ 0 w 72"/>
                <a:gd name="T61" fmla="*/ 0 h 132"/>
                <a:gd name="T62" fmla="*/ 0 w 72"/>
                <a:gd name="T63" fmla="*/ 0 h 132"/>
                <a:gd name="T64" fmla="*/ 0 w 72"/>
                <a:gd name="T65" fmla="*/ 0 h 132"/>
                <a:gd name="T66" fmla="*/ 0 w 72"/>
                <a:gd name="T67" fmla="*/ 0 h 132"/>
                <a:gd name="T68" fmla="*/ 0 w 72"/>
                <a:gd name="T69" fmla="*/ 0 h 132"/>
                <a:gd name="T70" fmla="*/ 0 w 72"/>
                <a:gd name="T71" fmla="*/ 0 h 132"/>
                <a:gd name="T72" fmla="*/ 0 w 72"/>
                <a:gd name="T73" fmla="*/ 0 h 132"/>
                <a:gd name="T74" fmla="*/ 0 w 72"/>
                <a:gd name="T75" fmla="*/ 0 h 132"/>
                <a:gd name="T76" fmla="*/ 0 w 72"/>
                <a:gd name="T77" fmla="*/ 0 h 132"/>
                <a:gd name="T78" fmla="*/ 0 w 72"/>
                <a:gd name="T79" fmla="*/ 0 h 132"/>
                <a:gd name="T80" fmla="*/ 0 w 72"/>
                <a:gd name="T81" fmla="*/ 0 h 132"/>
                <a:gd name="T82" fmla="*/ 0 w 72"/>
                <a:gd name="T83" fmla="*/ 0 h 132"/>
                <a:gd name="T84" fmla="*/ 0 w 72"/>
                <a:gd name="T85" fmla="*/ 0 h 132"/>
                <a:gd name="T86" fmla="*/ 0 w 72"/>
                <a:gd name="T87" fmla="*/ 0 h 132"/>
                <a:gd name="T88" fmla="*/ 0 w 72"/>
                <a:gd name="T89" fmla="*/ 0 h 132"/>
                <a:gd name="T90" fmla="*/ 0 w 72"/>
                <a:gd name="T91" fmla="*/ 0 h 132"/>
                <a:gd name="T92" fmla="*/ 0 w 72"/>
                <a:gd name="T93" fmla="*/ 0 h 132"/>
                <a:gd name="T94" fmla="*/ 0 w 72"/>
                <a:gd name="T95" fmla="*/ 0 h 132"/>
                <a:gd name="T96" fmla="*/ 0 w 72"/>
                <a:gd name="T97" fmla="*/ 0 h 132"/>
                <a:gd name="T98" fmla="*/ 0 w 72"/>
                <a:gd name="T99" fmla="*/ 0 h 132"/>
                <a:gd name="T100" fmla="*/ 0 w 72"/>
                <a:gd name="T101" fmla="*/ 0 h 132"/>
                <a:gd name="T102" fmla="*/ 0 w 72"/>
                <a:gd name="T103" fmla="*/ 0 h 132"/>
                <a:gd name="T104" fmla="*/ 0 w 72"/>
                <a:gd name="T105" fmla="*/ 0 h 132"/>
                <a:gd name="T106" fmla="*/ 0 w 72"/>
                <a:gd name="T107" fmla="*/ 0 h 132"/>
                <a:gd name="T108" fmla="*/ 0 w 72"/>
                <a:gd name="T109" fmla="*/ 0 h 132"/>
                <a:gd name="T110" fmla="*/ 0 w 72"/>
                <a:gd name="T111" fmla="*/ 0 h 132"/>
                <a:gd name="T112" fmla="*/ 0 w 72"/>
                <a:gd name="T113" fmla="*/ 0 h 132"/>
                <a:gd name="T114" fmla="*/ 0 w 72"/>
                <a:gd name="T115" fmla="*/ 0 h 132"/>
                <a:gd name="T116" fmla="*/ 0 w 72"/>
                <a:gd name="T117" fmla="*/ 0 h 132"/>
                <a:gd name="T118" fmla="*/ 0 w 72"/>
                <a:gd name="T119" fmla="*/ 0 h 132"/>
                <a:gd name="T120" fmla="*/ 0 w 72"/>
                <a:gd name="T121" fmla="*/ 0 h 132"/>
                <a:gd name="T122" fmla="*/ 0 w 72"/>
                <a:gd name="T123" fmla="*/ 0 h 13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2" h="132">
                  <a:moveTo>
                    <a:pt x="44" y="0"/>
                  </a:moveTo>
                  <a:lnTo>
                    <a:pt x="58" y="1"/>
                  </a:lnTo>
                  <a:lnTo>
                    <a:pt x="67" y="2"/>
                  </a:lnTo>
                  <a:lnTo>
                    <a:pt x="68" y="3"/>
                  </a:lnTo>
                  <a:lnTo>
                    <a:pt x="69" y="3"/>
                  </a:lnTo>
                  <a:lnTo>
                    <a:pt x="69" y="9"/>
                  </a:lnTo>
                  <a:lnTo>
                    <a:pt x="68" y="14"/>
                  </a:lnTo>
                  <a:lnTo>
                    <a:pt x="68" y="30"/>
                  </a:lnTo>
                  <a:lnTo>
                    <a:pt x="66" y="30"/>
                  </a:lnTo>
                  <a:lnTo>
                    <a:pt x="64" y="29"/>
                  </a:lnTo>
                  <a:lnTo>
                    <a:pt x="64" y="23"/>
                  </a:lnTo>
                  <a:lnTo>
                    <a:pt x="63" y="19"/>
                  </a:lnTo>
                  <a:lnTo>
                    <a:pt x="60" y="16"/>
                  </a:lnTo>
                  <a:lnTo>
                    <a:pt x="59" y="14"/>
                  </a:lnTo>
                  <a:lnTo>
                    <a:pt x="57" y="12"/>
                  </a:lnTo>
                  <a:lnTo>
                    <a:pt x="54" y="10"/>
                  </a:lnTo>
                  <a:lnTo>
                    <a:pt x="46" y="7"/>
                  </a:lnTo>
                  <a:lnTo>
                    <a:pt x="41" y="7"/>
                  </a:lnTo>
                  <a:lnTo>
                    <a:pt x="30" y="10"/>
                  </a:lnTo>
                  <a:lnTo>
                    <a:pt x="23" y="16"/>
                  </a:lnTo>
                  <a:lnTo>
                    <a:pt x="20" y="25"/>
                  </a:lnTo>
                  <a:lnTo>
                    <a:pt x="22" y="30"/>
                  </a:lnTo>
                  <a:lnTo>
                    <a:pt x="24" y="36"/>
                  </a:lnTo>
                  <a:lnTo>
                    <a:pt x="30" y="42"/>
                  </a:lnTo>
                  <a:lnTo>
                    <a:pt x="39" y="49"/>
                  </a:lnTo>
                  <a:lnTo>
                    <a:pt x="44" y="52"/>
                  </a:lnTo>
                  <a:lnTo>
                    <a:pt x="57" y="64"/>
                  </a:lnTo>
                  <a:lnTo>
                    <a:pt x="66" y="74"/>
                  </a:lnTo>
                  <a:lnTo>
                    <a:pt x="71" y="85"/>
                  </a:lnTo>
                  <a:lnTo>
                    <a:pt x="72" y="96"/>
                  </a:lnTo>
                  <a:lnTo>
                    <a:pt x="71" y="105"/>
                  </a:lnTo>
                  <a:lnTo>
                    <a:pt x="66" y="115"/>
                  </a:lnTo>
                  <a:lnTo>
                    <a:pt x="57" y="124"/>
                  </a:lnTo>
                  <a:lnTo>
                    <a:pt x="42" y="131"/>
                  </a:lnTo>
                  <a:lnTo>
                    <a:pt x="28" y="132"/>
                  </a:lnTo>
                  <a:lnTo>
                    <a:pt x="14" y="131"/>
                  </a:lnTo>
                  <a:lnTo>
                    <a:pt x="2" y="127"/>
                  </a:lnTo>
                  <a:lnTo>
                    <a:pt x="1" y="126"/>
                  </a:lnTo>
                  <a:lnTo>
                    <a:pt x="0" y="126"/>
                  </a:lnTo>
                  <a:lnTo>
                    <a:pt x="0" y="97"/>
                  </a:lnTo>
                  <a:lnTo>
                    <a:pt x="2" y="95"/>
                  </a:lnTo>
                  <a:lnTo>
                    <a:pt x="4" y="95"/>
                  </a:lnTo>
                  <a:lnTo>
                    <a:pt x="4" y="100"/>
                  </a:lnTo>
                  <a:lnTo>
                    <a:pt x="5" y="104"/>
                  </a:lnTo>
                  <a:lnTo>
                    <a:pt x="11" y="117"/>
                  </a:lnTo>
                  <a:lnTo>
                    <a:pt x="20" y="122"/>
                  </a:lnTo>
                  <a:lnTo>
                    <a:pt x="31" y="123"/>
                  </a:lnTo>
                  <a:lnTo>
                    <a:pt x="41" y="122"/>
                  </a:lnTo>
                  <a:lnTo>
                    <a:pt x="49" y="117"/>
                  </a:lnTo>
                  <a:lnTo>
                    <a:pt x="53" y="110"/>
                  </a:lnTo>
                  <a:lnTo>
                    <a:pt x="54" y="104"/>
                  </a:lnTo>
                  <a:lnTo>
                    <a:pt x="53" y="96"/>
                  </a:lnTo>
                  <a:lnTo>
                    <a:pt x="48" y="87"/>
                  </a:lnTo>
                  <a:lnTo>
                    <a:pt x="37" y="78"/>
                  </a:lnTo>
                  <a:lnTo>
                    <a:pt x="30" y="72"/>
                  </a:lnTo>
                  <a:lnTo>
                    <a:pt x="14" y="58"/>
                  </a:lnTo>
                  <a:lnTo>
                    <a:pt x="6" y="45"/>
                  </a:lnTo>
                  <a:lnTo>
                    <a:pt x="4" y="32"/>
                  </a:lnTo>
                  <a:lnTo>
                    <a:pt x="6" y="19"/>
                  </a:lnTo>
                  <a:lnTo>
                    <a:pt x="14" y="9"/>
                  </a:lnTo>
                  <a:lnTo>
                    <a:pt x="27" y="2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2712" y="800"/>
              <a:ext cx="39" cy="43"/>
            </a:xfrm>
            <a:custGeom>
              <a:avLst/>
              <a:gdLst>
                <a:gd name="T0" fmla="*/ 0 w 117"/>
                <a:gd name="T1" fmla="*/ 0 h 130"/>
                <a:gd name="T2" fmla="*/ 0 w 117"/>
                <a:gd name="T3" fmla="*/ 0 h 130"/>
                <a:gd name="T4" fmla="*/ 0 w 117"/>
                <a:gd name="T5" fmla="*/ 0 h 130"/>
                <a:gd name="T6" fmla="*/ 0 w 117"/>
                <a:gd name="T7" fmla="*/ 0 h 130"/>
                <a:gd name="T8" fmla="*/ 0 w 117"/>
                <a:gd name="T9" fmla="*/ 0 h 130"/>
                <a:gd name="T10" fmla="*/ 0 w 117"/>
                <a:gd name="T11" fmla="*/ 0 h 130"/>
                <a:gd name="T12" fmla="*/ 0 w 117"/>
                <a:gd name="T13" fmla="*/ 0 h 130"/>
                <a:gd name="T14" fmla="*/ 0 w 117"/>
                <a:gd name="T15" fmla="*/ 0 h 130"/>
                <a:gd name="T16" fmla="*/ 0 w 117"/>
                <a:gd name="T17" fmla="*/ 0 h 130"/>
                <a:gd name="T18" fmla="*/ 0 w 117"/>
                <a:gd name="T19" fmla="*/ 0 h 130"/>
                <a:gd name="T20" fmla="*/ 0 w 117"/>
                <a:gd name="T21" fmla="*/ 0 h 130"/>
                <a:gd name="T22" fmla="*/ 0 w 117"/>
                <a:gd name="T23" fmla="*/ 0 h 130"/>
                <a:gd name="T24" fmla="*/ 0 w 117"/>
                <a:gd name="T25" fmla="*/ 0 h 130"/>
                <a:gd name="T26" fmla="*/ 0 w 117"/>
                <a:gd name="T27" fmla="*/ 0 h 130"/>
                <a:gd name="T28" fmla="*/ 0 w 117"/>
                <a:gd name="T29" fmla="*/ 0 h 130"/>
                <a:gd name="T30" fmla="*/ 0 w 117"/>
                <a:gd name="T31" fmla="*/ 0 h 130"/>
                <a:gd name="T32" fmla="*/ 0 w 117"/>
                <a:gd name="T33" fmla="*/ 0 h 130"/>
                <a:gd name="T34" fmla="*/ 0 w 117"/>
                <a:gd name="T35" fmla="*/ 0 h 130"/>
                <a:gd name="T36" fmla="*/ 0 w 117"/>
                <a:gd name="T37" fmla="*/ 0 h 130"/>
                <a:gd name="T38" fmla="*/ 0 w 117"/>
                <a:gd name="T39" fmla="*/ 0 h 130"/>
                <a:gd name="T40" fmla="*/ 0 w 117"/>
                <a:gd name="T41" fmla="*/ 0 h 130"/>
                <a:gd name="T42" fmla="*/ 0 w 117"/>
                <a:gd name="T43" fmla="*/ 0 h 130"/>
                <a:gd name="T44" fmla="*/ 0 w 117"/>
                <a:gd name="T45" fmla="*/ 0 h 130"/>
                <a:gd name="T46" fmla="*/ 0 w 117"/>
                <a:gd name="T47" fmla="*/ 0 h 130"/>
                <a:gd name="T48" fmla="*/ 0 w 117"/>
                <a:gd name="T49" fmla="*/ 0 h 130"/>
                <a:gd name="T50" fmla="*/ 0 w 117"/>
                <a:gd name="T51" fmla="*/ 0 h 130"/>
                <a:gd name="T52" fmla="*/ 0 w 117"/>
                <a:gd name="T53" fmla="*/ 0 h 130"/>
                <a:gd name="T54" fmla="*/ 0 w 117"/>
                <a:gd name="T55" fmla="*/ 0 h 130"/>
                <a:gd name="T56" fmla="*/ 0 w 117"/>
                <a:gd name="T57" fmla="*/ 0 h 130"/>
                <a:gd name="T58" fmla="*/ 0 w 117"/>
                <a:gd name="T59" fmla="*/ 0 h 130"/>
                <a:gd name="T60" fmla="*/ 0 w 117"/>
                <a:gd name="T61" fmla="*/ 0 h 130"/>
                <a:gd name="T62" fmla="*/ 0 w 117"/>
                <a:gd name="T63" fmla="*/ 0 h 130"/>
                <a:gd name="T64" fmla="*/ 0 w 117"/>
                <a:gd name="T65" fmla="*/ 0 h 130"/>
                <a:gd name="T66" fmla="*/ 0 w 117"/>
                <a:gd name="T67" fmla="*/ 0 h 130"/>
                <a:gd name="T68" fmla="*/ 0 w 117"/>
                <a:gd name="T69" fmla="*/ 0 h 130"/>
                <a:gd name="T70" fmla="*/ 0 w 117"/>
                <a:gd name="T71" fmla="*/ 0 h 130"/>
                <a:gd name="T72" fmla="*/ 0 w 117"/>
                <a:gd name="T73" fmla="*/ 0 h 130"/>
                <a:gd name="T74" fmla="*/ 0 w 117"/>
                <a:gd name="T75" fmla="*/ 0 h 130"/>
                <a:gd name="T76" fmla="*/ 0 w 117"/>
                <a:gd name="T77" fmla="*/ 0 h 130"/>
                <a:gd name="T78" fmla="*/ 0 w 117"/>
                <a:gd name="T79" fmla="*/ 0 h 130"/>
                <a:gd name="T80" fmla="*/ 0 w 117"/>
                <a:gd name="T81" fmla="*/ 0 h 130"/>
                <a:gd name="T82" fmla="*/ 0 w 117"/>
                <a:gd name="T83" fmla="*/ 0 h 130"/>
                <a:gd name="T84" fmla="*/ 0 w 117"/>
                <a:gd name="T85" fmla="*/ 0 h 130"/>
                <a:gd name="T86" fmla="*/ 0 w 117"/>
                <a:gd name="T87" fmla="*/ 0 h 130"/>
                <a:gd name="T88" fmla="*/ 0 w 117"/>
                <a:gd name="T89" fmla="*/ 0 h 130"/>
                <a:gd name="T90" fmla="*/ 0 w 117"/>
                <a:gd name="T91" fmla="*/ 0 h 130"/>
                <a:gd name="T92" fmla="*/ 0 w 117"/>
                <a:gd name="T93" fmla="*/ 0 h 130"/>
                <a:gd name="T94" fmla="*/ 0 w 117"/>
                <a:gd name="T95" fmla="*/ 0 h 130"/>
                <a:gd name="T96" fmla="*/ 0 w 117"/>
                <a:gd name="T97" fmla="*/ 0 h 130"/>
                <a:gd name="T98" fmla="*/ 0 w 117"/>
                <a:gd name="T99" fmla="*/ 0 h 130"/>
                <a:gd name="T100" fmla="*/ 0 w 117"/>
                <a:gd name="T101" fmla="*/ 0 h 130"/>
                <a:gd name="T102" fmla="*/ 0 w 117"/>
                <a:gd name="T103" fmla="*/ 0 h 130"/>
                <a:gd name="T104" fmla="*/ 0 w 117"/>
                <a:gd name="T105" fmla="*/ 0 h 130"/>
                <a:gd name="T106" fmla="*/ 0 w 117"/>
                <a:gd name="T107" fmla="*/ 0 h 130"/>
                <a:gd name="T108" fmla="*/ 0 w 117"/>
                <a:gd name="T109" fmla="*/ 0 h 13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17" h="130">
                  <a:moveTo>
                    <a:pt x="4" y="0"/>
                  </a:moveTo>
                  <a:lnTo>
                    <a:pt x="7" y="0"/>
                  </a:lnTo>
                  <a:lnTo>
                    <a:pt x="9" y="1"/>
                  </a:lnTo>
                  <a:lnTo>
                    <a:pt x="13" y="2"/>
                  </a:lnTo>
                  <a:lnTo>
                    <a:pt x="112" y="2"/>
                  </a:lnTo>
                  <a:lnTo>
                    <a:pt x="115" y="1"/>
                  </a:lnTo>
                  <a:lnTo>
                    <a:pt x="117" y="1"/>
                  </a:lnTo>
                  <a:lnTo>
                    <a:pt x="117" y="27"/>
                  </a:lnTo>
                  <a:lnTo>
                    <a:pt x="115" y="27"/>
                  </a:lnTo>
                  <a:lnTo>
                    <a:pt x="114" y="25"/>
                  </a:lnTo>
                  <a:lnTo>
                    <a:pt x="114" y="21"/>
                  </a:lnTo>
                  <a:lnTo>
                    <a:pt x="112" y="19"/>
                  </a:lnTo>
                  <a:lnTo>
                    <a:pt x="110" y="15"/>
                  </a:lnTo>
                  <a:lnTo>
                    <a:pt x="103" y="14"/>
                  </a:lnTo>
                  <a:lnTo>
                    <a:pt x="93" y="12"/>
                  </a:lnTo>
                  <a:lnTo>
                    <a:pt x="71" y="11"/>
                  </a:lnTo>
                  <a:lnTo>
                    <a:pt x="71" y="101"/>
                  </a:lnTo>
                  <a:lnTo>
                    <a:pt x="72" y="117"/>
                  </a:lnTo>
                  <a:lnTo>
                    <a:pt x="72" y="121"/>
                  </a:lnTo>
                  <a:lnTo>
                    <a:pt x="74" y="123"/>
                  </a:lnTo>
                  <a:lnTo>
                    <a:pt x="79" y="126"/>
                  </a:lnTo>
                  <a:lnTo>
                    <a:pt x="89" y="126"/>
                  </a:lnTo>
                  <a:lnTo>
                    <a:pt x="90" y="127"/>
                  </a:lnTo>
                  <a:lnTo>
                    <a:pt x="90" y="128"/>
                  </a:lnTo>
                  <a:lnTo>
                    <a:pt x="89" y="130"/>
                  </a:lnTo>
                  <a:lnTo>
                    <a:pt x="76" y="130"/>
                  </a:lnTo>
                  <a:lnTo>
                    <a:pt x="66" y="128"/>
                  </a:lnTo>
                  <a:lnTo>
                    <a:pt x="54" y="128"/>
                  </a:lnTo>
                  <a:lnTo>
                    <a:pt x="45" y="130"/>
                  </a:lnTo>
                  <a:lnTo>
                    <a:pt x="35" y="130"/>
                  </a:lnTo>
                  <a:lnTo>
                    <a:pt x="35" y="127"/>
                  </a:lnTo>
                  <a:lnTo>
                    <a:pt x="36" y="126"/>
                  </a:lnTo>
                  <a:lnTo>
                    <a:pt x="44" y="126"/>
                  </a:lnTo>
                  <a:lnTo>
                    <a:pt x="47" y="123"/>
                  </a:lnTo>
                  <a:lnTo>
                    <a:pt x="48" y="121"/>
                  </a:lnTo>
                  <a:lnTo>
                    <a:pt x="48" y="117"/>
                  </a:lnTo>
                  <a:lnTo>
                    <a:pt x="49" y="101"/>
                  </a:lnTo>
                  <a:lnTo>
                    <a:pt x="49" y="11"/>
                  </a:lnTo>
                  <a:lnTo>
                    <a:pt x="23" y="12"/>
                  </a:lnTo>
                  <a:lnTo>
                    <a:pt x="18" y="12"/>
                  </a:lnTo>
                  <a:lnTo>
                    <a:pt x="14" y="14"/>
                  </a:lnTo>
                  <a:lnTo>
                    <a:pt x="11" y="14"/>
                  </a:lnTo>
                  <a:lnTo>
                    <a:pt x="8" y="15"/>
                  </a:lnTo>
                  <a:lnTo>
                    <a:pt x="7" y="18"/>
                  </a:lnTo>
                  <a:lnTo>
                    <a:pt x="4" y="20"/>
                  </a:lnTo>
                  <a:lnTo>
                    <a:pt x="4" y="23"/>
                  </a:lnTo>
                  <a:lnTo>
                    <a:pt x="3" y="24"/>
                  </a:lnTo>
                  <a:lnTo>
                    <a:pt x="3" y="25"/>
                  </a:lnTo>
                  <a:lnTo>
                    <a:pt x="0" y="25"/>
                  </a:lnTo>
                  <a:lnTo>
                    <a:pt x="0" y="18"/>
                  </a:lnTo>
                  <a:lnTo>
                    <a:pt x="2" y="15"/>
                  </a:lnTo>
                  <a:lnTo>
                    <a:pt x="2" y="11"/>
                  </a:lnTo>
                  <a:lnTo>
                    <a:pt x="3" y="7"/>
                  </a:lnTo>
                  <a:lnTo>
                    <a:pt x="4" y="5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2773" y="800"/>
              <a:ext cx="30" cy="43"/>
            </a:xfrm>
            <a:custGeom>
              <a:avLst/>
              <a:gdLst>
                <a:gd name="T0" fmla="*/ 0 w 89"/>
                <a:gd name="T1" fmla="*/ 0 h 129"/>
                <a:gd name="T2" fmla="*/ 0 w 89"/>
                <a:gd name="T3" fmla="*/ 0 h 129"/>
                <a:gd name="T4" fmla="*/ 0 w 89"/>
                <a:gd name="T5" fmla="*/ 0 h 129"/>
                <a:gd name="T6" fmla="*/ 0 w 89"/>
                <a:gd name="T7" fmla="*/ 0 h 129"/>
                <a:gd name="T8" fmla="*/ 0 w 89"/>
                <a:gd name="T9" fmla="*/ 0 h 129"/>
                <a:gd name="T10" fmla="*/ 0 w 89"/>
                <a:gd name="T11" fmla="*/ 0 h 129"/>
                <a:gd name="T12" fmla="*/ 0 w 89"/>
                <a:gd name="T13" fmla="*/ 0 h 129"/>
                <a:gd name="T14" fmla="*/ 0 w 89"/>
                <a:gd name="T15" fmla="*/ 0 h 129"/>
                <a:gd name="T16" fmla="*/ 0 w 89"/>
                <a:gd name="T17" fmla="*/ 0 h 129"/>
                <a:gd name="T18" fmla="*/ 0 w 89"/>
                <a:gd name="T19" fmla="*/ 0 h 129"/>
                <a:gd name="T20" fmla="*/ 0 w 89"/>
                <a:gd name="T21" fmla="*/ 0 h 129"/>
                <a:gd name="T22" fmla="*/ 0 w 89"/>
                <a:gd name="T23" fmla="*/ 0 h 129"/>
                <a:gd name="T24" fmla="*/ 0 w 89"/>
                <a:gd name="T25" fmla="*/ 0 h 129"/>
                <a:gd name="T26" fmla="*/ 0 w 89"/>
                <a:gd name="T27" fmla="*/ 0 h 129"/>
                <a:gd name="T28" fmla="*/ 0 w 89"/>
                <a:gd name="T29" fmla="*/ 0 h 129"/>
                <a:gd name="T30" fmla="*/ 0 w 89"/>
                <a:gd name="T31" fmla="*/ 0 h 129"/>
                <a:gd name="T32" fmla="*/ 0 w 89"/>
                <a:gd name="T33" fmla="*/ 0 h 129"/>
                <a:gd name="T34" fmla="*/ 0 w 89"/>
                <a:gd name="T35" fmla="*/ 0 h 129"/>
                <a:gd name="T36" fmla="*/ 0 w 89"/>
                <a:gd name="T37" fmla="*/ 0 h 129"/>
                <a:gd name="T38" fmla="*/ 0 w 89"/>
                <a:gd name="T39" fmla="*/ 0 h 129"/>
                <a:gd name="T40" fmla="*/ 0 w 89"/>
                <a:gd name="T41" fmla="*/ 0 h 129"/>
                <a:gd name="T42" fmla="*/ 0 w 89"/>
                <a:gd name="T43" fmla="*/ 0 h 129"/>
                <a:gd name="T44" fmla="*/ 0 w 89"/>
                <a:gd name="T45" fmla="*/ 0 h 129"/>
                <a:gd name="T46" fmla="*/ 0 w 89"/>
                <a:gd name="T47" fmla="*/ 0 h 129"/>
                <a:gd name="T48" fmla="*/ 0 w 89"/>
                <a:gd name="T49" fmla="*/ 0 h 129"/>
                <a:gd name="T50" fmla="*/ 0 w 89"/>
                <a:gd name="T51" fmla="*/ 0 h 129"/>
                <a:gd name="T52" fmla="*/ 0 w 89"/>
                <a:gd name="T53" fmla="*/ 0 h 129"/>
                <a:gd name="T54" fmla="*/ 0 w 89"/>
                <a:gd name="T55" fmla="*/ 0 h 129"/>
                <a:gd name="T56" fmla="*/ 0 w 89"/>
                <a:gd name="T57" fmla="*/ 0 h 129"/>
                <a:gd name="T58" fmla="*/ 0 w 89"/>
                <a:gd name="T59" fmla="*/ 0 h 129"/>
                <a:gd name="T60" fmla="*/ 0 w 89"/>
                <a:gd name="T61" fmla="*/ 0 h 129"/>
                <a:gd name="T62" fmla="*/ 0 w 89"/>
                <a:gd name="T63" fmla="*/ 0 h 129"/>
                <a:gd name="T64" fmla="*/ 0 w 89"/>
                <a:gd name="T65" fmla="*/ 0 h 129"/>
                <a:gd name="T66" fmla="*/ 0 w 89"/>
                <a:gd name="T67" fmla="*/ 0 h 129"/>
                <a:gd name="T68" fmla="*/ 0 w 89"/>
                <a:gd name="T69" fmla="*/ 0 h 129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89" h="129">
                  <a:moveTo>
                    <a:pt x="82" y="0"/>
                  </a:moveTo>
                  <a:lnTo>
                    <a:pt x="85" y="0"/>
                  </a:lnTo>
                  <a:lnTo>
                    <a:pt x="85" y="2"/>
                  </a:lnTo>
                  <a:lnTo>
                    <a:pt x="84" y="5"/>
                  </a:lnTo>
                  <a:lnTo>
                    <a:pt x="84" y="8"/>
                  </a:lnTo>
                  <a:lnTo>
                    <a:pt x="83" y="13"/>
                  </a:lnTo>
                  <a:lnTo>
                    <a:pt x="83" y="23"/>
                  </a:lnTo>
                  <a:lnTo>
                    <a:pt x="80" y="26"/>
                  </a:lnTo>
                  <a:lnTo>
                    <a:pt x="79" y="26"/>
                  </a:lnTo>
                  <a:lnTo>
                    <a:pt x="79" y="20"/>
                  </a:lnTo>
                  <a:lnTo>
                    <a:pt x="78" y="17"/>
                  </a:lnTo>
                  <a:lnTo>
                    <a:pt x="74" y="13"/>
                  </a:lnTo>
                  <a:lnTo>
                    <a:pt x="71" y="11"/>
                  </a:lnTo>
                  <a:lnTo>
                    <a:pt x="66" y="10"/>
                  </a:lnTo>
                  <a:lnTo>
                    <a:pt x="40" y="10"/>
                  </a:lnTo>
                  <a:lnTo>
                    <a:pt x="40" y="57"/>
                  </a:lnTo>
                  <a:lnTo>
                    <a:pt x="65" y="57"/>
                  </a:lnTo>
                  <a:lnTo>
                    <a:pt x="70" y="55"/>
                  </a:lnTo>
                  <a:lnTo>
                    <a:pt x="75" y="55"/>
                  </a:lnTo>
                  <a:lnTo>
                    <a:pt x="79" y="51"/>
                  </a:lnTo>
                  <a:lnTo>
                    <a:pt x="82" y="51"/>
                  </a:lnTo>
                  <a:lnTo>
                    <a:pt x="82" y="59"/>
                  </a:lnTo>
                  <a:lnTo>
                    <a:pt x="80" y="64"/>
                  </a:lnTo>
                  <a:lnTo>
                    <a:pt x="80" y="80"/>
                  </a:lnTo>
                  <a:lnTo>
                    <a:pt x="79" y="80"/>
                  </a:lnTo>
                  <a:lnTo>
                    <a:pt x="76" y="77"/>
                  </a:lnTo>
                  <a:lnTo>
                    <a:pt x="76" y="72"/>
                  </a:lnTo>
                  <a:lnTo>
                    <a:pt x="74" y="67"/>
                  </a:lnTo>
                  <a:lnTo>
                    <a:pt x="70" y="66"/>
                  </a:lnTo>
                  <a:lnTo>
                    <a:pt x="66" y="66"/>
                  </a:lnTo>
                  <a:lnTo>
                    <a:pt x="62" y="64"/>
                  </a:lnTo>
                  <a:lnTo>
                    <a:pt x="40" y="64"/>
                  </a:lnTo>
                  <a:lnTo>
                    <a:pt x="40" y="105"/>
                  </a:lnTo>
                  <a:lnTo>
                    <a:pt x="42" y="113"/>
                  </a:lnTo>
                  <a:lnTo>
                    <a:pt x="44" y="117"/>
                  </a:lnTo>
                  <a:lnTo>
                    <a:pt x="51" y="120"/>
                  </a:lnTo>
                  <a:lnTo>
                    <a:pt x="74" y="120"/>
                  </a:lnTo>
                  <a:lnTo>
                    <a:pt x="78" y="118"/>
                  </a:lnTo>
                  <a:lnTo>
                    <a:pt x="83" y="113"/>
                  </a:lnTo>
                  <a:lnTo>
                    <a:pt x="85" y="105"/>
                  </a:lnTo>
                  <a:lnTo>
                    <a:pt x="85" y="104"/>
                  </a:lnTo>
                  <a:lnTo>
                    <a:pt x="87" y="103"/>
                  </a:lnTo>
                  <a:lnTo>
                    <a:pt x="89" y="103"/>
                  </a:lnTo>
                  <a:lnTo>
                    <a:pt x="89" y="113"/>
                  </a:lnTo>
                  <a:lnTo>
                    <a:pt x="88" y="117"/>
                  </a:lnTo>
                  <a:lnTo>
                    <a:pt x="88" y="122"/>
                  </a:lnTo>
                  <a:lnTo>
                    <a:pt x="85" y="127"/>
                  </a:lnTo>
                  <a:lnTo>
                    <a:pt x="84" y="129"/>
                  </a:lnTo>
                  <a:lnTo>
                    <a:pt x="36" y="129"/>
                  </a:lnTo>
                  <a:lnTo>
                    <a:pt x="33" y="127"/>
                  </a:lnTo>
                  <a:lnTo>
                    <a:pt x="24" y="127"/>
                  </a:lnTo>
                  <a:lnTo>
                    <a:pt x="18" y="129"/>
                  </a:lnTo>
                  <a:lnTo>
                    <a:pt x="4" y="129"/>
                  </a:lnTo>
                  <a:lnTo>
                    <a:pt x="3" y="127"/>
                  </a:lnTo>
                  <a:lnTo>
                    <a:pt x="6" y="125"/>
                  </a:lnTo>
                  <a:lnTo>
                    <a:pt x="12" y="125"/>
                  </a:lnTo>
                  <a:lnTo>
                    <a:pt x="15" y="123"/>
                  </a:lnTo>
                  <a:lnTo>
                    <a:pt x="16" y="122"/>
                  </a:lnTo>
                  <a:lnTo>
                    <a:pt x="17" y="120"/>
                  </a:lnTo>
                  <a:lnTo>
                    <a:pt x="17" y="116"/>
                  </a:lnTo>
                  <a:lnTo>
                    <a:pt x="18" y="100"/>
                  </a:lnTo>
                  <a:lnTo>
                    <a:pt x="18" y="10"/>
                  </a:lnTo>
                  <a:lnTo>
                    <a:pt x="17" y="8"/>
                  </a:lnTo>
                  <a:lnTo>
                    <a:pt x="15" y="6"/>
                  </a:lnTo>
                  <a:lnTo>
                    <a:pt x="11" y="5"/>
                  </a:lnTo>
                  <a:lnTo>
                    <a:pt x="9" y="4"/>
                  </a:lnTo>
                  <a:lnTo>
                    <a:pt x="0" y="4"/>
                  </a:lnTo>
                  <a:lnTo>
                    <a:pt x="0" y="1"/>
                  </a:lnTo>
                  <a:lnTo>
                    <a:pt x="78" y="1"/>
                  </a:lnTo>
                  <a:lnTo>
                    <a:pt x="8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2825" y="799"/>
              <a:ext cx="60" cy="44"/>
            </a:xfrm>
            <a:custGeom>
              <a:avLst/>
              <a:gdLst>
                <a:gd name="T0" fmla="*/ 0 w 180"/>
                <a:gd name="T1" fmla="*/ 0 h 132"/>
                <a:gd name="T2" fmla="*/ 0 w 180"/>
                <a:gd name="T3" fmla="*/ 0 h 132"/>
                <a:gd name="T4" fmla="*/ 0 w 180"/>
                <a:gd name="T5" fmla="*/ 0 h 132"/>
                <a:gd name="T6" fmla="*/ 0 w 180"/>
                <a:gd name="T7" fmla="*/ 0 h 132"/>
                <a:gd name="T8" fmla="*/ 0 w 180"/>
                <a:gd name="T9" fmla="*/ 0 h 132"/>
                <a:gd name="T10" fmla="*/ 0 w 180"/>
                <a:gd name="T11" fmla="*/ 0 h 132"/>
                <a:gd name="T12" fmla="*/ 0 w 180"/>
                <a:gd name="T13" fmla="*/ 0 h 132"/>
                <a:gd name="T14" fmla="*/ 0 w 180"/>
                <a:gd name="T15" fmla="*/ 0 h 132"/>
                <a:gd name="T16" fmla="*/ 0 w 180"/>
                <a:gd name="T17" fmla="*/ 0 h 132"/>
                <a:gd name="T18" fmla="*/ 0 w 180"/>
                <a:gd name="T19" fmla="*/ 0 h 132"/>
                <a:gd name="T20" fmla="*/ 0 w 180"/>
                <a:gd name="T21" fmla="*/ 0 h 132"/>
                <a:gd name="T22" fmla="*/ 0 w 180"/>
                <a:gd name="T23" fmla="*/ 0 h 132"/>
                <a:gd name="T24" fmla="*/ 0 w 180"/>
                <a:gd name="T25" fmla="*/ 0 h 132"/>
                <a:gd name="T26" fmla="*/ 0 w 180"/>
                <a:gd name="T27" fmla="*/ 0 h 132"/>
                <a:gd name="T28" fmla="*/ 0 w 180"/>
                <a:gd name="T29" fmla="*/ 0 h 132"/>
                <a:gd name="T30" fmla="*/ 0 w 180"/>
                <a:gd name="T31" fmla="*/ 0 h 132"/>
                <a:gd name="T32" fmla="*/ 0 w 180"/>
                <a:gd name="T33" fmla="*/ 0 h 132"/>
                <a:gd name="T34" fmla="*/ 0 w 180"/>
                <a:gd name="T35" fmla="*/ 0 h 132"/>
                <a:gd name="T36" fmla="*/ 0 w 180"/>
                <a:gd name="T37" fmla="*/ 0 h 132"/>
                <a:gd name="T38" fmla="*/ 0 w 180"/>
                <a:gd name="T39" fmla="*/ 0 h 132"/>
                <a:gd name="T40" fmla="*/ 0 w 180"/>
                <a:gd name="T41" fmla="*/ 0 h 132"/>
                <a:gd name="T42" fmla="*/ 0 w 180"/>
                <a:gd name="T43" fmla="*/ 0 h 132"/>
                <a:gd name="T44" fmla="*/ 0 w 180"/>
                <a:gd name="T45" fmla="*/ 0 h 132"/>
                <a:gd name="T46" fmla="*/ 0 w 180"/>
                <a:gd name="T47" fmla="*/ 0 h 132"/>
                <a:gd name="T48" fmla="*/ 0 w 180"/>
                <a:gd name="T49" fmla="*/ 0 h 132"/>
                <a:gd name="T50" fmla="*/ 0 w 180"/>
                <a:gd name="T51" fmla="*/ 0 h 132"/>
                <a:gd name="T52" fmla="*/ 0 w 180"/>
                <a:gd name="T53" fmla="*/ 0 h 132"/>
                <a:gd name="T54" fmla="*/ 0 w 180"/>
                <a:gd name="T55" fmla="*/ 0 h 132"/>
                <a:gd name="T56" fmla="*/ 0 w 180"/>
                <a:gd name="T57" fmla="*/ 0 h 132"/>
                <a:gd name="T58" fmla="*/ 0 w 180"/>
                <a:gd name="T59" fmla="*/ 0 h 132"/>
                <a:gd name="T60" fmla="*/ 0 w 180"/>
                <a:gd name="T61" fmla="*/ 0 h 132"/>
                <a:gd name="T62" fmla="*/ 0 w 180"/>
                <a:gd name="T63" fmla="*/ 0 h 132"/>
                <a:gd name="T64" fmla="*/ 0 w 180"/>
                <a:gd name="T65" fmla="*/ 0 h 13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80" h="132">
                  <a:moveTo>
                    <a:pt x="36" y="0"/>
                  </a:moveTo>
                  <a:lnTo>
                    <a:pt x="37" y="0"/>
                  </a:lnTo>
                  <a:lnTo>
                    <a:pt x="87" y="101"/>
                  </a:lnTo>
                  <a:lnTo>
                    <a:pt x="135" y="4"/>
                  </a:lnTo>
                  <a:lnTo>
                    <a:pt x="139" y="0"/>
                  </a:lnTo>
                  <a:lnTo>
                    <a:pt x="140" y="0"/>
                  </a:lnTo>
                  <a:lnTo>
                    <a:pt x="140" y="2"/>
                  </a:lnTo>
                  <a:lnTo>
                    <a:pt x="142" y="3"/>
                  </a:lnTo>
                  <a:lnTo>
                    <a:pt x="142" y="5"/>
                  </a:lnTo>
                  <a:lnTo>
                    <a:pt x="158" y="110"/>
                  </a:lnTo>
                  <a:lnTo>
                    <a:pt x="160" y="115"/>
                  </a:lnTo>
                  <a:lnTo>
                    <a:pt x="160" y="120"/>
                  </a:lnTo>
                  <a:lnTo>
                    <a:pt x="161" y="123"/>
                  </a:lnTo>
                  <a:lnTo>
                    <a:pt x="163" y="125"/>
                  </a:lnTo>
                  <a:lnTo>
                    <a:pt x="166" y="126"/>
                  </a:lnTo>
                  <a:lnTo>
                    <a:pt x="171" y="128"/>
                  </a:lnTo>
                  <a:lnTo>
                    <a:pt x="179" y="128"/>
                  </a:lnTo>
                  <a:lnTo>
                    <a:pt x="180" y="129"/>
                  </a:lnTo>
                  <a:lnTo>
                    <a:pt x="178" y="132"/>
                  </a:lnTo>
                  <a:lnTo>
                    <a:pt x="158" y="132"/>
                  </a:lnTo>
                  <a:lnTo>
                    <a:pt x="148" y="130"/>
                  </a:lnTo>
                  <a:lnTo>
                    <a:pt x="136" y="130"/>
                  </a:lnTo>
                  <a:lnTo>
                    <a:pt x="135" y="129"/>
                  </a:lnTo>
                  <a:lnTo>
                    <a:pt x="135" y="128"/>
                  </a:lnTo>
                  <a:lnTo>
                    <a:pt x="136" y="128"/>
                  </a:lnTo>
                  <a:lnTo>
                    <a:pt x="138" y="126"/>
                  </a:lnTo>
                  <a:lnTo>
                    <a:pt x="138" y="120"/>
                  </a:lnTo>
                  <a:lnTo>
                    <a:pt x="127" y="45"/>
                  </a:lnTo>
                  <a:lnTo>
                    <a:pt x="89" y="121"/>
                  </a:lnTo>
                  <a:lnTo>
                    <a:pt x="85" y="129"/>
                  </a:lnTo>
                  <a:lnTo>
                    <a:pt x="84" y="130"/>
                  </a:lnTo>
                  <a:lnTo>
                    <a:pt x="84" y="132"/>
                  </a:lnTo>
                  <a:lnTo>
                    <a:pt x="82" y="132"/>
                  </a:lnTo>
                  <a:lnTo>
                    <a:pt x="77" y="126"/>
                  </a:lnTo>
                  <a:lnTo>
                    <a:pt x="76" y="123"/>
                  </a:lnTo>
                  <a:lnTo>
                    <a:pt x="72" y="116"/>
                  </a:lnTo>
                  <a:lnTo>
                    <a:pt x="68" y="107"/>
                  </a:lnTo>
                  <a:lnTo>
                    <a:pt x="63" y="98"/>
                  </a:lnTo>
                  <a:lnTo>
                    <a:pt x="57" y="85"/>
                  </a:lnTo>
                  <a:lnTo>
                    <a:pt x="54" y="79"/>
                  </a:lnTo>
                  <a:lnTo>
                    <a:pt x="49" y="70"/>
                  </a:lnTo>
                  <a:lnTo>
                    <a:pt x="44" y="57"/>
                  </a:lnTo>
                  <a:lnTo>
                    <a:pt x="39" y="47"/>
                  </a:lnTo>
                  <a:lnTo>
                    <a:pt x="37" y="47"/>
                  </a:lnTo>
                  <a:lnTo>
                    <a:pt x="28" y="114"/>
                  </a:lnTo>
                  <a:lnTo>
                    <a:pt x="28" y="125"/>
                  </a:lnTo>
                  <a:lnTo>
                    <a:pt x="33" y="128"/>
                  </a:lnTo>
                  <a:lnTo>
                    <a:pt x="41" y="128"/>
                  </a:lnTo>
                  <a:lnTo>
                    <a:pt x="42" y="129"/>
                  </a:lnTo>
                  <a:lnTo>
                    <a:pt x="42" y="130"/>
                  </a:lnTo>
                  <a:lnTo>
                    <a:pt x="41" y="132"/>
                  </a:lnTo>
                  <a:lnTo>
                    <a:pt x="28" y="132"/>
                  </a:lnTo>
                  <a:lnTo>
                    <a:pt x="23" y="130"/>
                  </a:lnTo>
                  <a:lnTo>
                    <a:pt x="17" y="130"/>
                  </a:lnTo>
                  <a:lnTo>
                    <a:pt x="13" y="132"/>
                  </a:lnTo>
                  <a:lnTo>
                    <a:pt x="1" y="132"/>
                  </a:lnTo>
                  <a:lnTo>
                    <a:pt x="0" y="130"/>
                  </a:lnTo>
                  <a:lnTo>
                    <a:pt x="0" y="129"/>
                  </a:lnTo>
                  <a:lnTo>
                    <a:pt x="1" y="128"/>
                  </a:lnTo>
                  <a:lnTo>
                    <a:pt x="8" y="128"/>
                  </a:lnTo>
                  <a:lnTo>
                    <a:pt x="10" y="126"/>
                  </a:lnTo>
                  <a:lnTo>
                    <a:pt x="13" y="124"/>
                  </a:lnTo>
                  <a:lnTo>
                    <a:pt x="14" y="121"/>
                  </a:lnTo>
                  <a:lnTo>
                    <a:pt x="14" y="117"/>
                  </a:lnTo>
                  <a:lnTo>
                    <a:pt x="15" y="115"/>
                  </a:lnTo>
                  <a:lnTo>
                    <a:pt x="32" y="4"/>
                  </a:ln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2" name="Freeform 49"/>
            <p:cNvSpPr>
              <a:spLocks noEditPoints="1"/>
            </p:cNvSpPr>
            <p:nvPr/>
          </p:nvSpPr>
          <p:spPr bwMode="auto">
            <a:xfrm>
              <a:off x="2899" y="799"/>
              <a:ext cx="48" cy="44"/>
            </a:xfrm>
            <a:custGeom>
              <a:avLst/>
              <a:gdLst>
                <a:gd name="T0" fmla="*/ 0 w 143"/>
                <a:gd name="T1" fmla="*/ 0 h 132"/>
                <a:gd name="T2" fmla="*/ 0 w 143"/>
                <a:gd name="T3" fmla="*/ 0 h 132"/>
                <a:gd name="T4" fmla="*/ 0 w 143"/>
                <a:gd name="T5" fmla="*/ 0 h 132"/>
                <a:gd name="T6" fmla="*/ 0 w 143"/>
                <a:gd name="T7" fmla="*/ 0 h 132"/>
                <a:gd name="T8" fmla="*/ 0 w 143"/>
                <a:gd name="T9" fmla="*/ 0 h 132"/>
                <a:gd name="T10" fmla="*/ 0 w 143"/>
                <a:gd name="T11" fmla="*/ 0 h 132"/>
                <a:gd name="T12" fmla="*/ 0 w 143"/>
                <a:gd name="T13" fmla="*/ 0 h 132"/>
                <a:gd name="T14" fmla="*/ 0 w 143"/>
                <a:gd name="T15" fmla="*/ 0 h 132"/>
                <a:gd name="T16" fmla="*/ 0 w 143"/>
                <a:gd name="T17" fmla="*/ 0 h 132"/>
                <a:gd name="T18" fmla="*/ 0 w 143"/>
                <a:gd name="T19" fmla="*/ 0 h 132"/>
                <a:gd name="T20" fmla="*/ 0 w 143"/>
                <a:gd name="T21" fmla="*/ 0 h 132"/>
                <a:gd name="T22" fmla="*/ 0 w 143"/>
                <a:gd name="T23" fmla="*/ 0 h 132"/>
                <a:gd name="T24" fmla="*/ 0 w 143"/>
                <a:gd name="T25" fmla="*/ 0 h 132"/>
                <a:gd name="T26" fmla="*/ 0 w 143"/>
                <a:gd name="T27" fmla="*/ 0 h 132"/>
                <a:gd name="T28" fmla="*/ 0 w 143"/>
                <a:gd name="T29" fmla="*/ 0 h 132"/>
                <a:gd name="T30" fmla="*/ 0 w 143"/>
                <a:gd name="T31" fmla="*/ 0 h 132"/>
                <a:gd name="T32" fmla="*/ 0 w 143"/>
                <a:gd name="T33" fmla="*/ 0 h 132"/>
                <a:gd name="T34" fmla="*/ 0 w 143"/>
                <a:gd name="T35" fmla="*/ 0 h 132"/>
                <a:gd name="T36" fmla="*/ 0 w 143"/>
                <a:gd name="T37" fmla="*/ 0 h 132"/>
                <a:gd name="T38" fmla="*/ 0 w 143"/>
                <a:gd name="T39" fmla="*/ 0 h 132"/>
                <a:gd name="T40" fmla="*/ 0 w 143"/>
                <a:gd name="T41" fmla="*/ 0 h 132"/>
                <a:gd name="T42" fmla="*/ 0 w 143"/>
                <a:gd name="T43" fmla="*/ 0 h 132"/>
                <a:gd name="T44" fmla="*/ 0 w 143"/>
                <a:gd name="T45" fmla="*/ 0 h 132"/>
                <a:gd name="T46" fmla="*/ 0 w 143"/>
                <a:gd name="T47" fmla="*/ 0 h 132"/>
                <a:gd name="T48" fmla="*/ 0 w 143"/>
                <a:gd name="T49" fmla="*/ 0 h 132"/>
                <a:gd name="T50" fmla="*/ 0 w 143"/>
                <a:gd name="T51" fmla="*/ 0 h 132"/>
                <a:gd name="T52" fmla="*/ 0 w 143"/>
                <a:gd name="T53" fmla="*/ 0 h 132"/>
                <a:gd name="T54" fmla="*/ 0 w 143"/>
                <a:gd name="T55" fmla="*/ 0 h 132"/>
                <a:gd name="T56" fmla="*/ 0 w 143"/>
                <a:gd name="T57" fmla="*/ 0 h 132"/>
                <a:gd name="T58" fmla="*/ 0 w 143"/>
                <a:gd name="T59" fmla="*/ 0 h 132"/>
                <a:gd name="T60" fmla="*/ 0 w 143"/>
                <a:gd name="T61" fmla="*/ 0 h 132"/>
                <a:gd name="T62" fmla="*/ 0 w 143"/>
                <a:gd name="T63" fmla="*/ 0 h 132"/>
                <a:gd name="T64" fmla="*/ 0 w 143"/>
                <a:gd name="T65" fmla="*/ 0 h 132"/>
                <a:gd name="T66" fmla="*/ 0 w 143"/>
                <a:gd name="T67" fmla="*/ 0 h 132"/>
                <a:gd name="T68" fmla="*/ 0 w 143"/>
                <a:gd name="T69" fmla="*/ 0 h 132"/>
                <a:gd name="T70" fmla="*/ 0 w 143"/>
                <a:gd name="T71" fmla="*/ 0 h 132"/>
                <a:gd name="T72" fmla="*/ 0 w 143"/>
                <a:gd name="T73" fmla="*/ 0 h 132"/>
                <a:gd name="T74" fmla="*/ 0 w 143"/>
                <a:gd name="T75" fmla="*/ 0 h 132"/>
                <a:gd name="T76" fmla="*/ 0 w 143"/>
                <a:gd name="T77" fmla="*/ 0 h 132"/>
                <a:gd name="T78" fmla="*/ 0 w 143"/>
                <a:gd name="T79" fmla="*/ 0 h 132"/>
                <a:gd name="T80" fmla="*/ 0 w 143"/>
                <a:gd name="T81" fmla="*/ 0 h 132"/>
                <a:gd name="T82" fmla="*/ 0 w 143"/>
                <a:gd name="T83" fmla="*/ 0 h 132"/>
                <a:gd name="T84" fmla="*/ 0 w 143"/>
                <a:gd name="T85" fmla="*/ 0 h 132"/>
                <a:gd name="T86" fmla="*/ 0 w 143"/>
                <a:gd name="T87" fmla="*/ 0 h 132"/>
                <a:gd name="T88" fmla="*/ 0 w 143"/>
                <a:gd name="T89" fmla="*/ 0 h 132"/>
                <a:gd name="T90" fmla="*/ 0 w 143"/>
                <a:gd name="T91" fmla="*/ 0 h 132"/>
                <a:gd name="T92" fmla="*/ 0 w 143"/>
                <a:gd name="T93" fmla="*/ 0 h 132"/>
                <a:gd name="T94" fmla="*/ 0 w 143"/>
                <a:gd name="T95" fmla="*/ 0 h 132"/>
                <a:gd name="T96" fmla="*/ 0 w 143"/>
                <a:gd name="T97" fmla="*/ 0 h 132"/>
                <a:gd name="T98" fmla="*/ 0 w 143"/>
                <a:gd name="T99" fmla="*/ 0 h 132"/>
                <a:gd name="T100" fmla="*/ 0 w 143"/>
                <a:gd name="T101" fmla="*/ 0 h 132"/>
                <a:gd name="T102" fmla="*/ 0 w 143"/>
                <a:gd name="T103" fmla="*/ 0 h 132"/>
                <a:gd name="T104" fmla="*/ 0 w 143"/>
                <a:gd name="T105" fmla="*/ 0 h 132"/>
                <a:gd name="T106" fmla="*/ 0 w 143"/>
                <a:gd name="T107" fmla="*/ 0 h 132"/>
                <a:gd name="T108" fmla="*/ 0 w 143"/>
                <a:gd name="T109" fmla="*/ 0 h 132"/>
                <a:gd name="T110" fmla="*/ 0 w 143"/>
                <a:gd name="T111" fmla="*/ 0 h 132"/>
                <a:gd name="T112" fmla="*/ 0 w 143"/>
                <a:gd name="T113" fmla="*/ 0 h 132"/>
                <a:gd name="T114" fmla="*/ 0 w 143"/>
                <a:gd name="T115" fmla="*/ 0 h 132"/>
                <a:gd name="T116" fmla="*/ 0 w 143"/>
                <a:gd name="T117" fmla="*/ 0 h 132"/>
                <a:gd name="T118" fmla="*/ 0 w 143"/>
                <a:gd name="T119" fmla="*/ 0 h 132"/>
                <a:gd name="T120" fmla="*/ 0 w 143"/>
                <a:gd name="T121" fmla="*/ 0 h 132"/>
                <a:gd name="T122" fmla="*/ 0 w 143"/>
                <a:gd name="T123" fmla="*/ 0 h 132"/>
                <a:gd name="T124" fmla="*/ 0 w 143"/>
                <a:gd name="T125" fmla="*/ 0 h 13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43" h="132">
                  <a:moveTo>
                    <a:pt x="65" y="35"/>
                  </a:moveTo>
                  <a:lnTo>
                    <a:pt x="65" y="36"/>
                  </a:lnTo>
                  <a:lnTo>
                    <a:pt x="49" y="78"/>
                  </a:lnTo>
                  <a:lnTo>
                    <a:pt x="49" y="79"/>
                  </a:lnTo>
                  <a:lnTo>
                    <a:pt x="82" y="79"/>
                  </a:lnTo>
                  <a:lnTo>
                    <a:pt x="82" y="78"/>
                  </a:lnTo>
                  <a:lnTo>
                    <a:pt x="67" y="36"/>
                  </a:lnTo>
                  <a:lnTo>
                    <a:pt x="67" y="35"/>
                  </a:lnTo>
                  <a:lnTo>
                    <a:pt x="65" y="35"/>
                  </a:lnTo>
                  <a:close/>
                  <a:moveTo>
                    <a:pt x="69" y="0"/>
                  </a:moveTo>
                  <a:lnTo>
                    <a:pt x="72" y="0"/>
                  </a:lnTo>
                  <a:lnTo>
                    <a:pt x="74" y="5"/>
                  </a:lnTo>
                  <a:lnTo>
                    <a:pt x="77" y="12"/>
                  </a:lnTo>
                  <a:lnTo>
                    <a:pt x="81" y="22"/>
                  </a:lnTo>
                  <a:lnTo>
                    <a:pt x="87" y="35"/>
                  </a:lnTo>
                  <a:lnTo>
                    <a:pt x="94" y="52"/>
                  </a:lnTo>
                  <a:lnTo>
                    <a:pt x="100" y="67"/>
                  </a:lnTo>
                  <a:lnTo>
                    <a:pt x="107" y="84"/>
                  </a:lnTo>
                  <a:lnTo>
                    <a:pt x="113" y="98"/>
                  </a:lnTo>
                  <a:lnTo>
                    <a:pt x="118" y="110"/>
                  </a:lnTo>
                  <a:lnTo>
                    <a:pt x="121" y="116"/>
                  </a:lnTo>
                  <a:lnTo>
                    <a:pt x="125" y="120"/>
                  </a:lnTo>
                  <a:lnTo>
                    <a:pt x="127" y="124"/>
                  </a:lnTo>
                  <a:lnTo>
                    <a:pt x="130" y="125"/>
                  </a:lnTo>
                  <a:lnTo>
                    <a:pt x="131" y="126"/>
                  </a:lnTo>
                  <a:lnTo>
                    <a:pt x="134" y="128"/>
                  </a:lnTo>
                  <a:lnTo>
                    <a:pt x="141" y="128"/>
                  </a:lnTo>
                  <a:lnTo>
                    <a:pt x="143" y="129"/>
                  </a:lnTo>
                  <a:lnTo>
                    <a:pt x="143" y="132"/>
                  </a:lnTo>
                  <a:lnTo>
                    <a:pt x="101" y="132"/>
                  </a:lnTo>
                  <a:lnTo>
                    <a:pt x="99" y="130"/>
                  </a:lnTo>
                  <a:lnTo>
                    <a:pt x="96" y="130"/>
                  </a:lnTo>
                  <a:lnTo>
                    <a:pt x="99" y="128"/>
                  </a:lnTo>
                  <a:lnTo>
                    <a:pt x="100" y="128"/>
                  </a:lnTo>
                  <a:lnTo>
                    <a:pt x="100" y="124"/>
                  </a:lnTo>
                  <a:lnTo>
                    <a:pt x="87" y="89"/>
                  </a:lnTo>
                  <a:lnTo>
                    <a:pt x="86" y="88"/>
                  </a:lnTo>
                  <a:lnTo>
                    <a:pt x="45" y="88"/>
                  </a:lnTo>
                  <a:lnTo>
                    <a:pt x="45" y="89"/>
                  </a:lnTo>
                  <a:lnTo>
                    <a:pt x="36" y="112"/>
                  </a:lnTo>
                  <a:lnTo>
                    <a:pt x="34" y="116"/>
                  </a:lnTo>
                  <a:lnTo>
                    <a:pt x="32" y="121"/>
                  </a:lnTo>
                  <a:lnTo>
                    <a:pt x="32" y="125"/>
                  </a:lnTo>
                  <a:lnTo>
                    <a:pt x="34" y="126"/>
                  </a:lnTo>
                  <a:lnTo>
                    <a:pt x="36" y="128"/>
                  </a:lnTo>
                  <a:lnTo>
                    <a:pt x="43" y="128"/>
                  </a:lnTo>
                  <a:lnTo>
                    <a:pt x="45" y="129"/>
                  </a:lnTo>
                  <a:lnTo>
                    <a:pt x="45" y="132"/>
                  </a:lnTo>
                  <a:lnTo>
                    <a:pt x="32" y="132"/>
                  </a:lnTo>
                  <a:lnTo>
                    <a:pt x="27" y="130"/>
                  </a:lnTo>
                  <a:lnTo>
                    <a:pt x="19" y="130"/>
                  </a:lnTo>
                  <a:lnTo>
                    <a:pt x="11" y="132"/>
                  </a:lnTo>
                  <a:lnTo>
                    <a:pt x="0" y="132"/>
                  </a:lnTo>
                  <a:lnTo>
                    <a:pt x="0" y="128"/>
                  </a:lnTo>
                  <a:lnTo>
                    <a:pt x="7" y="128"/>
                  </a:lnTo>
                  <a:lnTo>
                    <a:pt x="11" y="126"/>
                  </a:lnTo>
                  <a:lnTo>
                    <a:pt x="15" y="124"/>
                  </a:lnTo>
                  <a:lnTo>
                    <a:pt x="18" y="121"/>
                  </a:lnTo>
                  <a:lnTo>
                    <a:pt x="19" y="117"/>
                  </a:lnTo>
                  <a:lnTo>
                    <a:pt x="22" y="112"/>
                  </a:lnTo>
                  <a:lnTo>
                    <a:pt x="65" y="7"/>
                  </a:lnTo>
                  <a:lnTo>
                    <a:pt x="68" y="2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1750" y="579"/>
              <a:ext cx="208" cy="130"/>
            </a:xfrm>
            <a:custGeom>
              <a:avLst/>
              <a:gdLst>
                <a:gd name="T0" fmla="*/ 1 w 623"/>
                <a:gd name="T1" fmla="*/ 0 h 390"/>
                <a:gd name="T2" fmla="*/ 1 w 623"/>
                <a:gd name="T3" fmla="*/ 0 h 390"/>
                <a:gd name="T4" fmla="*/ 1 w 623"/>
                <a:gd name="T5" fmla="*/ 0 h 390"/>
                <a:gd name="T6" fmla="*/ 1 w 623"/>
                <a:gd name="T7" fmla="*/ 0 h 390"/>
                <a:gd name="T8" fmla="*/ 1 w 623"/>
                <a:gd name="T9" fmla="*/ 0 h 390"/>
                <a:gd name="T10" fmla="*/ 1 w 623"/>
                <a:gd name="T11" fmla="*/ 0 h 390"/>
                <a:gd name="T12" fmla="*/ 1 w 623"/>
                <a:gd name="T13" fmla="*/ 0 h 390"/>
                <a:gd name="T14" fmla="*/ 1 w 623"/>
                <a:gd name="T15" fmla="*/ 0 h 390"/>
                <a:gd name="T16" fmla="*/ 1 w 623"/>
                <a:gd name="T17" fmla="*/ 0 h 390"/>
                <a:gd name="T18" fmla="*/ 1 w 623"/>
                <a:gd name="T19" fmla="*/ 0 h 390"/>
                <a:gd name="T20" fmla="*/ 1 w 623"/>
                <a:gd name="T21" fmla="*/ 0 h 390"/>
                <a:gd name="T22" fmla="*/ 1 w 623"/>
                <a:gd name="T23" fmla="*/ 0 h 390"/>
                <a:gd name="T24" fmla="*/ 1 w 623"/>
                <a:gd name="T25" fmla="*/ 0 h 390"/>
                <a:gd name="T26" fmla="*/ 1 w 623"/>
                <a:gd name="T27" fmla="*/ 0 h 390"/>
                <a:gd name="T28" fmla="*/ 0 w 623"/>
                <a:gd name="T29" fmla="*/ 0 h 390"/>
                <a:gd name="T30" fmla="*/ 0 w 623"/>
                <a:gd name="T31" fmla="*/ 0 h 390"/>
                <a:gd name="T32" fmla="*/ 0 w 623"/>
                <a:gd name="T33" fmla="*/ 1 h 390"/>
                <a:gd name="T34" fmla="*/ 0 w 623"/>
                <a:gd name="T35" fmla="*/ 1 h 390"/>
                <a:gd name="T36" fmla="*/ 0 w 623"/>
                <a:gd name="T37" fmla="*/ 1 h 390"/>
                <a:gd name="T38" fmla="*/ 0 w 623"/>
                <a:gd name="T39" fmla="*/ 0 h 390"/>
                <a:gd name="T40" fmla="*/ 0 w 623"/>
                <a:gd name="T41" fmla="*/ 0 h 390"/>
                <a:gd name="T42" fmla="*/ 0 w 623"/>
                <a:gd name="T43" fmla="*/ 0 h 390"/>
                <a:gd name="T44" fmla="*/ 0 w 623"/>
                <a:gd name="T45" fmla="*/ 0 h 390"/>
                <a:gd name="T46" fmla="*/ 0 w 623"/>
                <a:gd name="T47" fmla="*/ 0 h 390"/>
                <a:gd name="T48" fmla="*/ 0 w 623"/>
                <a:gd name="T49" fmla="*/ 0 h 390"/>
                <a:gd name="T50" fmla="*/ 0 w 623"/>
                <a:gd name="T51" fmla="*/ 0 h 390"/>
                <a:gd name="T52" fmla="*/ 0 w 623"/>
                <a:gd name="T53" fmla="*/ 0 h 390"/>
                <a:gd name="T54" fmla="*/ 0 w 623"/>
                <a:gd name="T55" fmla="*/ 0 h 390"/>
                <a:gd name="T56" fmla="*/ 0 w 623"/>
                <a:gd name="T57" fmla="*/ 0 h 390"/>
                <a:gd name="T58" fmla="*/ 0 w 623"/>
                <a:gd name="T59" fmla="*/ 0 h 390"/>
                <a:gd name="T60" fmla="*/ 0 w 623"/>
                <a:gd name="T61" fmla="*/ 0 h 390"/>
                <a:gd name="T62" fmla="*/ 0 w 623"/>
                <a:gd name="T63" fmla="*/ 0 h 390"/>
                <a:gd name="T64" fmla="*/ 0 w 623"/>
                <a:gd name="T65" fmla="*/ 0 h 390"/>
                <a:gd name="T66" fmla="*/ 0 w 623"/>
                <a:gd name="T67" fmla="*/ 0 h 390"/>
                <a:gd name="T68" fmla="*/ 0 w 623"/>
                <a:gd name="T69" fmla="*/ 0 h 390"/>
                <a:gd name="T70" fmla="*/ 0 w 623"/>
                <a:gd name="T71" fmla="*/ 0 h 390"/>
                <a:gd name="T72" fmla="*/ 0 w 623"/>
                <a:gd name="T73" fmla="*/ 0 h 390"/>
                <a:gd name="T74" fmla="*/ 0 w 623"/>
                <a:gd name="T75" fmla="*/ 0 h 390"/>
                <a:gd name="T76" fmla="*/ 0 w 623"/>
                <a:gd name="T77" fmla="*/ 0 h 390"/>
                <a:gd name="T78" fmla="*/ 0 w 623"/>
                <a:gd name="T79" fmla="*/ 0 h 390"/>
                <a:gd name="T80" fmla="*/ 0 w 623"/>
                <a:gd name="T81" fmla="*/ 0 h 390"/>
                <a:gd name="T82" fmla="*/ 0 w 623"/>
                <a:gd name="T83" fmla="*/ 0 h 390"/>
                <a:gd name="T84" fmla="*/ 1 w 623"/>
                <a:gd name="T85" fmla="*/ 0 h 390"/>
                <a:gd name="T86" fmla="*/ 1 w 623"/>
                <a:gd name="T87" fmla="*/ 0 h 390"/>
                <a:gd name="T88" fmla="*/ 1 w 623"/>
                <a:gd name="T89" fmla="*/ 0 h 39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623" h="390">
                  <a:moveTo>
                    <a:pt x="513" y="0"/>
                  </a:moveTo>
                  <a:lnTo>
                    <a:pt x="539" y="2"/>
                  </a:lnTo>
                  <a:lnTo>
                    <a:pt x="562" y="10"/>
                  </a:lnTo>
                  <a:lnTo>
                    <a:pt x="583" y="21"/>
                  </a:lnTo>
                  <a:lnTo>
                    <a:pt x="600" y="38"/>
                  </a:lnTo>
                  <a:lnTo>
                    <a:pt x="613" y="58"/>
                  </a:lnTo>
                  <a:lnTo>
                    <a:pt x="620" y="82"/>
                  </a:lnTo>
                  <a:lnTo>
                    <a:pt x="623" y="108"/>
                  </a:lnTo>
                  <a:lnTo>
                    <a:pt x="622" y="123"/>
                  </a:lnTo>
                  <a:lnTo>
                    <a:pt x="616" y="140"/>
                  </a:lnTo>
                  <a:lnTo>
                    <a:pt x="606" y="159"/>
                  </a:lnTo>
                  <a:lnTo>
                    <a:pt x="580" y="139"/>
                  </a:lnTo>
                  <a:lnTo>
                    <a:pt x="585" y="128"/>
                  </a:lnTo>
                  <a:lnTo>
                    <a:pt x="589" y="118"/>
                  </a:lnTo>
                  <a:lnTo>
                    <a:pt x="589" y="108"/>
                  </a:lnTo>
                  <a:lnTo>
                    <a:pt x="588" y="88"/>
                  </a:lnTo>
                  <a:lnTo>
                    <a:pt x="583" y="69"/>
                  </a:lnTo>
                  <a:lnTo>
                    <a:pt x="576" y="52"/>
                  </a:lnTo>
                  <a:lnTo>
                    <a:pt x="565" y="36"/>
                  </a:lnTo>
                  <a:lnTo>
                    <a:pt x="552" y="24"/>
                  </a:lnTo>
                  <a:lnTo>
                    <a:pt x="534" y="15"/>
                  </a:lnTo>
                  <a:lnTo>
                    <a:pt x="513" y="12"/>
                  </a:lnTo>
                  <a:lnTo>
                    <a:pt x="488" y="16"/>
                  </a:lnTo>
                  <a:lnTo>
                    <a:pt x="462" y="28"/>
                  </a:lnTo>
                  <a:lnTo>
                    <a:pt x="437" y="46"/>
                  </a:lnTo>
                  <a:lnTo>
                    <a:pt x="413" y="69"/>
                  </a:lnTo>
                  <a:lnTo>
                    <a:pt x="388" y="96"/>
                  </a:lnTo>
                  <a:lnTo>
                    <a:pt x="364" y="126"/>
                  </a:lnTo>
                  <a:lnTo>
                    <a:pt x="202" y="336"/>
                  </a:lnTo>
                  <a:lnTo>
                    <a:pt x="202" y="337"/>
                  </a:lnTo>
                  <a:lnTo>
                    <a:pt x="200" y="337"/>
                  </a:lnTo>
                  <a:lnTo>
                    <a:pt x="177" y="361"/>
                  </a:lnTo>
                  <a:lnTo>
                    <a:pt x="153" y="377"/>
                  </a:lnTo>
                  <a:lnTo>
                    <a:pt x="127" y="387"/>
                  </a:lnTo>
                  <a:lnTo>
                    <a:pt x="99" y="390"/>
                  </a:lnTo>
                  <a:lnTo>
                    <a:pt x="78" y="387"/>
                  </a:lnTo>
                  <a:lnTo>
                    <a:pt x="59" y="381"/>
                  </a:lnTo>
                  <a:lnTo>
                    <a:pt x="40" y="369"/>
                  </a:lnTo>
                  <a:lnTo>
                    <a:pt x="24" y="352"/>
                  </a:lnTo>
                  <a:lnTo>
                    <a:pt x="11" y="333"/>
                  </a:lnTo>
                  <a:lnTo>
                    <a:pt x="2" y="311"/>
                  </a:lnTo>
                  <a:lnTo>
                    <a:pt x="0" y="285"/>
                  </a:lnTo>
                  <a:lnTo>
                    <a:pt x="2" y="260"/>
                  </a:lnTo>
                  <a:lnTo>
                    <a:pt x="9" y="239"/>
                  </a:lnTo>
                  <a:lnTo>
                    <a:pt x="19" y="221"/>
                  </a:lnTo>
                  <a:lnTo>
                    <a:pt x="33" y="208"/>
                  </a:lnTo>
                  <a:lnTo>
                    <a:pt x="47" y="198"/>
                  </a:lnTo>
                  <a:lnTo>
                    <a:pt x="64" y="190"/>
                  </a:lnTo>
                  <a:lnTo>
                    <a:pt x="81" y="186"/>
                  </a:lnTo>
                  <a:lnTo>
                    <a:pt x="97" y="185"/>
                  </a:lnTo>
                  <a:lnTo>
                    <a:pt x="121" y="188"/>
                  </a:lnTo>
                  <a:lnTo>
                    <a:pt x="141" y="193"/>
                  </a:lnTo>
                  <a:lnTo>
                    <a:pt x="157" y="202"/>
                  </a:lnTo>
                  <a:lnTo>
                    <a:pt x="171" y="211"/>
                  </a:lnTo>
                  <a:lnTo>
                    <a:pt x="182" y="221"/>
                  </a:lnTo>
                  <a:lnTo>
                    <a:pt x="184" y="224"/>
                  </a:lnTo>
                  <a:lnTo>
                    <a:pt x="162" y="248"/>
                  </a:lnTo>
                  <a:lnTo>
                    <a:pt x="159" y="245"/>
                  </a:lnTo>
                  <a:lnTo>
                    <a:pt x="149" y="236"/>
                  </a:lnTo>
                  <a:lnTo>
                    <a:pt x="139" y="229"/>
                  </a:lnTo>
                  <a:lnTo>
                    <a:pt x="127" y="222"/>
                  </a:lnTo>
                  <a:lnTo>
                    <a:pt x="114" y="218"/>
                  </a:lnTo>
                  <a:lnTo>
                    <a:pt x="97" y="217"/>
                  </a:lnTo>
                  <a:lnTo>
                    <a:pt x="82" y="218"/>
                  </a:lnTo>
                  <a:lnTo>
                    <a:pt x="65" y="222"/>
                  </a:lnTo>
                  <a:lnTo>
                    <a:pt x="49" y="229"/>
                  </a:lnTo>
                  <a:lnTo>
                    <a:pt x="34" y="238"/>
                  </a:lnTo>
                  <a:lnTo>
                    <a:pt x="23" y="249"/>
                  </a:lnTo>
                  <a:lnTo>
                    <a:pt x="14" y="266"/>
                  </a:lnTo>
                  <a:lnTo>
                    <a:pt x="11" y="285"/>
                  </a:lnTo>
                  <a:lnTo>
                    <a:pt x="15" y="303"/>
                  </a:lnTo>
                  <a:lnTo>
                    <a:pt x="23" y="320"/>
                  </a:lnTo>
                  <a:lnTo>
                    <a:pt x="36" y="333"/>
                  </a:lnTo>
                  <a:lnTo>
                    <a:pt x="51" y="343"/>
                  </a:lnTo>
                  <a:lnTo>
                    <a:pt x="68" y="350"/>
                  </a:lnTo>
                  <a:lnTo>
                    <a:pt x="85" y="355"/>
                  </a:lnTo>
                  <a:lnTo>
                    <a:pt x="99" y="356"/>
                  </a:lnTo>
                  <a:lnTo>
                    <a:pt x="114" y="355"/>
                  </a:lnTo>
                  <a:lnTo>
                    <a:pt x="130" y="352"/>
                  </a:lnTo>
                  <a:lnTo>
                    <a:pt x="144" y="345"/>
                  </a:lnTo>
                  <a:lnTo>
                    <a:pt x="159" y="333"/>
                  </a:lnTo>
                  <a:lnTo>
                    <a:pt x="176" y="315"/>
                  </a:lnTo>
                  <a:lnTo>
                    <a:pt x="176" y="316"/>
                  </a:lnTo>
                  <a:lnTo>
                    <a:pt x="338" y="106"/>
                  </a:lnTo>
                  <a:lnTo>
                    <a:pt x="338" y="105"/>
                  </a:lnTo>
                  <a:lnTo>
                    <a:pt x="367" y="73"/>
                  </a:lnTo>
                  <a:lnTo>
                    <a:pt x="394" y="47"/>
                  </a:lnTo>
                  <a:lnTo>
                    <a:pt x="422" y="27"/>
                  </a:lnTo>
                  <a:lnTo>
                    <a:pt x="450" y="11"/>
                  </a:lnTo>
                  <a:lnTo>
                    <a:pt x="481" y="2"/>
                  </a:lnTo>
                  <a:lnTo>
                    <a:pt x="513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1746" y="594"/>
              <a:ext cx="229" cy="141"/>
            </a:xfrm>
            <a:custGeom>
              <a:avLst/>
              <a:gdLst>
                <a:gd name="T0" fmla="*/ 1 w 686"/>
                <a:gd name="T1" fmla="*/ 0 h 422"/>
                <a:gd name="T2" fmla="*/ 1 w 686"/>
                <a:gd name="T3" fmla="*/ 0 h 422"/>
                <a:gd name="T4" fmla="*/ 1 w 686"/>
                <a:gd name="T5" fmla="*/ 0 h 422"/>
                <a:gd name="T6" fmla="*/ 1 w 686"/>
                <a:gd name="T7" fmla="*/ 0 h 422"/>
                <a:gd name="T8" fmla="*/ 1 w 686"/>
                <a:gd name="T9" fmla="*/ 0 h 422"/>
                <a:gd name="T10" fmla="*/ 1 w 686"/>
                <a:gd name="T11" fmla="*/ 0 h 422"/>
                <a:gd name="T12" fmla="*/ 1 w 686"/>
                <a:gd name="T13" fmla="*/ 0 h 422"/>
                <a:gd name="T14" fmla="*/ 1 w 686"/>
                <a:gd name="T15" fmla="*/ 0 h 422"/>
                <a:gd name="T16" fmla="*/ 1 w 686"/>
                <a:gd name="T17" fmla="*/ 0 h 422"/>
                <a:gd name="T18" fmla="*/ 1 w 686"/>
                <a:gd name="T19" fmla="*/ 0 h 422"/>
                <a:gd name="T20" fmla="*/ 1 w 686"/>
                <a:gd name="T21" fmla="*/ 0 h 422"/>
                <a:gd name="T22" fmla="*/ 1 w 686"/>
                <a:gd name="T23" fmla="*/ 0 h 422"/>
                <a:gd name="T24" fmla="*/ 1 w 686"/>
                <a:gd name="T25" fmla="*/ 0 h 422"/>
                <a:gd name="T26" fmla="*/ 1 w 686"/>
                <a:gd name="T27" fmla="*/ 0 h 422"/>
                <a:gd name="T28" fmla="*/ 1 w 686"/>
                <a:gd name="T29" fmla="*/ 0 h 422"/>
                <a:gd name="T30" fmla="*/ 0 w 686"/>
                <a:gd name="T31" fmla="*/ 0 h 422"/>
                <a:gd name="T32" fmla="*/ 0 w 686"/>
                <a:gd name="T33" fmla="*/ 0 h 422"/>
                <a:gd name="T34" fmla="*/ 0 w 686"/>
                <a:gd name="T35" fmla="*/ 1 h 422"/>
                <a:gd name="T36" fmla="*/ 0 w 686"/>
                <a:gd name="T37" fmla="*/ 1 h 422"/>
                <a:gd name="T38" fmla="*/ 0 w 686"/>
                <a:gd name="T39" fmla="*/ 1 h 422"/>
                <a:gd name="T40" fmla="*/ 0 w 686"/>
                <a:gd name="T41" fmla="*/ 1 h 422"/>
                <a:gd name="T42" fmla="*/ 0 w 686"/>
                <a:gd name="T43" fmla="*/ 1 h 422"/>
                <a:gd name="T44" fmla="*/ 0 w 686"/>
                <a:gd name="T45" fmla="*/ 0 h 422"/>
                <a:gd name="T46" fmla="*/ 0 w 686"/>
                <a:gd name="T47" fmla="*/ 0 h 422"/>
                <a:gd name="T48" fmla="*/ 0 w 686"/>
                <a:gd name="T49" fmla="*/ 0 h 422"/>
                <a:gd name="T50" fmla="*/ 0 w 686"/>
                <a:gd name="T51" fmla="*/ 0 h 422"/>
                <a:gd name="T52" fmla="*/ 0 w 686"/>
                <a:gd name="T53" fmla="*/ 0 h 422"/>
                <a:gd name="T54" fmla="*/ 0 w 686"/>
                <a:gd name="T55" fmla="*/ 0 h 422"/>
                <a:gd name="T56" fmla="*/ 0 w 686"/>
                <a:gd name="T57" fmla="*/ 0 h 422"/>
                <a:gd name="T58" fmla="*/ 0 w 686"/>
                <a:gd name="T59" fmla="*/ 0 h 422"/>
                <a:gd name="T60" fmla="*/ 0 w 686"/>
                <a:gd name="T61" fmla="*/ 0 h 422"/>
                <a:gd name="T62" fmla="*/ 0 w 686"/>
                <a:gd name="T63" fmla="*/ 0 h 422"/>
                <a:gd name="T64" fmla="*/ 0 w 686"/>
                <a:gd name="T65" fmla="*/ 0 h 422"/>
                <a:gd name="T66" fmla="*/ 0 w 686"/>
                <a:gd name="T67" fmla="*/ 0 h 422"/>
                <a:gd name="T68" fmla="*/ 0 w 686"/>
                <a:gd name="T69" fmla="*/ 0 h 422"/>
                <a:gd name="T70" fmla="*/ 0 w 686"/>
                <a:gd name="T71" fmla="*/ 0 h 422"/>
                <a:gd name="T72" fmla="*/ 0 w 686"/>
                <a:gd name="T73" fmla="*/ 0 h 422"/>
                <a:gd name="T74" fmla="*/ 0 w 686"/>
                <a:gd name="T75" fmla="*/ 0 h 422"/>
                <a:gd name="T76" fmla="*/ 0 w 686"/>
                <a:gd name="T77" fmla="*/ 0 h 422"/>
                <a:gd name="T78" fmla="*/ 0 w 686"/>
                <a:gd name="T79" fmla="*/ 1 h 422"/>
                <a:gd name="T80" fmla="*/ 0 w 686"/>
                <a:gd name="T81" fmla="*/ 1 h 422"/>
                <a:gd name="T82" fmla="*/ 0 w 686"/>
                <a:gd name="T83" fmla="*/ 1 h 422"/>
                <a:gd name="T84" fmla="*/ 0 w 686"/>
                <a:gd name="T85" fmla="*/ 0 h 422"/>
                <a:gd name="T86" fmla="*/ 0 w 686"/>
                <a:gd name="T87" fmla="*/ 0 h 422"/>
                <a:gd name="T88" fmla="*/ 1 w 686"/>
                <a:gd name="T89" fmla="*/ 0 h 422"/>
                <a:gd name="T90" fmla="*/ 1 w 686"/>
                <a:gd name="T91" fmla="*/ 0 h 422"/>
                <a:gd name="T92" fmla="*/ 1 w 686"/>
                <a:gd name="T93" fmla="*/ 0 h 422"/>
                <a:gd name="T94" fmla="*/ 1 w 686"/>
                <a:gd name="T95" fmla="*/ 0 h 42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86" h="422">
                  <a:moveTo>
                    <a:pt x="578" y="0"/>
                  </a:moveTo>
                  <a:lnTo>
                    <a:pt x="599" y="1"/>
                  </a:lnTo>
                  <a:lnTo>
                    <a:pt x="618" y="6"/>
                  </a:lnTo>
                  <a:lnTo>
                    <a:pt x="636" y="14"/>
                  </a:lnTo>
                  <a:lnTo>
                    <a:pt x="653" y="24"/>
                  </a:lnTo>
                  <a:lnTo>
                    <a:pt x="667" y="38"/>
                  </a:lnTo>
                  <a:lnTo>
                    <a:pt x="677" y="56"/>
                  </a:lnTo>
                  <a:lnTo>
                    <a:pt x="684" y="77"/>
                  </a:lnTo>
                  <a:lnTo>
                    <a:pt x="686" y="103"/>
                  </a:lnTo>
                  <a:lnTo>
                    <a:pt x="686" y="112"/>
                  </a:lnTo>
                  <a:lnTo>
                    <a:pt x="684" y="126"/>
                  </a:lnTo>
                  <a:lnTo>
                    <a:pt x="679" y="143"/>
                  </a:lnTo>
                  <a:lnTo>
                    <a:pt x="668" y="158"/>
                  </a:lnTo>
                  <a:lnTo>
                    <a:pt x="645" y="136"/>
                  </a:lnTo>
                  <a:lnTo>
                    <a:pt x="650" y="125"/>
                  </a:lnTo>
                  <a:lnTo>
                    <a:pt x="654" y="114"/>
                  </a:lnTo>
                  <a:lnTo>
                    <a:pt x="654" y="103"/>
                  </a:lnTo>
                  <a:lnTo>
                    <a:pt x="653" y="83"/>
                  </a:lnTo>
                  <a:lnTo>
                    <a:pt x="649" y="65"/>
                  </a:lnTo>
                  <a:lnTo>
                    <a:pt x="641" y="47"/>
                  </a:lnTo>
                  <a:lnTo>
                    <a:pt x="631" y="33"/>
                  </a:lnTo>
                  <a:lnTo>
                    <a:pt x="618" y="22"/>
                  </a:lnTo>
                  <a:lnTo>
                    <a:pt x="600" y="14"/>
                  </a:lnTo>
                  <a:lnTo>
                    <a:pt x="578" y="11"/>
                  </a:lnTo>
                  <a:lnTo>
                    <a:pt x="556" y="15"/>
                  </a:lnTo>
                  <a:lnTo>
                    <a:pt x="536" y="24"/>
                  </a:lnTo>
                  <a:lnTo>
                    <a:pt x="515" y="38"/>
                  </a:lnTo>
                  <a:lnTo>
                    <a:pt x="494" y="58"/>
                  </a:lnTo>
                  <a:lnTo>
                    <a:pt x="475" y="79"/>
                  </a:lnTo>
                  <a:lnTo>
                    <a:pt x="453" y="105"/>
                  </a:lnTo>
                  <a:lnTo>
                    <a:pt x="431" y="132"/>
                  </a:lnTo>
                  <a:lnTo>
                    <a:pt x="269" y="342"/>
                  </a:lnTo>
                  <a:lnTo>
                    <a:pt x="269" y="343"/>
                  </a:lnTo>
                  <a:lnTo>
                    <a:pt x="255" y="360"/>
                  </a:lnTo>
                  <a:lnTo>
                    <a:pt x="238" y="376"/>
                  </a:lnTo>
                  <a:lnTo>
                    <a:pt x="220" y="391"/>
                  </a:lnTo>
                  <a:lnTo>
                    <a:pt x="200" y="403"/>
                  </a:lnTo>
                  <a:lnTo>
                    <a:pt x="178" y="413"/>
                  </a:lnTo>
                  <a:lnTo>
                    <a:pt x="153" y="419"/>
                  </a:lnTo>
                  <a:lnTo>
                    <a:pt x="125" y="422"/>
                  </a:lnTo>
                  <a:lnTo>
                    <a:pt x="95" y="419"/>
                  </a:lnTo>
                  <a:lnTo>
                    <a:pt x="71" y="413"/>
                  </a:lnTo>
                  <a:lnTo>
                    <a:pt x="50" y="401"/>
                  </a:lnTo>
                  <a:lnTo>
                    <a:pt x="35" y="387"/>
                  </a:lnTo>
                  <a:lnTo>
                    <a:pt x="21" y="372"/>
                  </a:lnTo>
                  <a:lnTo>
                    <a:pt x="12" y="354"/>
                  </a:lnTo>
                  <a:lnTo>
                    <a:pt x="5" y="336"/>
                  </a:lnTo>
                  <a:lnTo>
                    <a:pt x="1" y="318"/>
                  </a:lnTo>
                  <a:lnTo>
                    <a:pt x="0" y="300"/>
                  </a:lnTo>
                  <a:lnTo>
                    <a:pt x="3" y="275"/>
                  </a:lnTo>
                  <a:lnTo>
                    <a:pt x="9" y="255"/>
                  </a:lnTo>
                  <a:lnTo>
                    <a:pt x="21" y="237"/>
                  </a:lnTo>
                  <a:lnTo>
                    <a:pt x="33" y="222"/>
                  </a:lnTo>
                  <a:lnTo>
                    <a:pt x="49" y="212"/>
                  </a:lnTo>
                  <a:lnTo>
                    <a:pt x="66" y="204"/>
                  </a:lnTo>
                  <a:lnTo>
                    <a:pt x="82" y="200"/>
                  </a:lnTo>
                  <a:lnTo>
                    <a:pt x="98" y="199"/>
                  </a:lnTo>
                  <a:lnTo>
                    <a:pt x="121" y="200"/>
                  </a:lnTo>
                  <a:lnTo>
                    <a:pt x="142" y="207"/>
                  </a:lnTo>
                  <a:lnTo>
                    <a:pt x="161" y="217"/>
                  </a:lnTo>
                  <a:lnTo>
                    <a:pt x="140" y="243"/>
                  </a:lnTo>
                  <a:lnTo>
                    <a:pt x="133" y="239"/>
                  </a:lnTo>
                  <a:lnTo>
                    <a:pt x="124" y="235"/>
                  </a:lnTo>
                  <a:lnTo>
                    <a:pt x="112" y="233"/>
                  </a:lnTo>
                  <a:lnTo>
                    <a:pt x="98" y="231"/>
                  </a:lnTo>
                  <a:lnTo>
                    <a:pt x="75" y="234"/>
                  </a:lnTo>
                  <a:lnTo>
                    <a:pt x="55" y="239"/>
                  </a:lnTo>
                  <a:lnTo>
                    <a:pt x="41" y="248"/>
                  </a:lnTo>
                  <a:lnTo>
                    <a:pt x="30" y="258"/>
                  </a:lnTo>
                  <a:lnTo>
                    <a:pt x="22" y="270"/>
                  </a:lnTo>
                  <a:lnTo>
                    <a:pt x="17" y="282"/>
                  </a:lnTo>
                  <a:lnTo>
                    <a:pt x="14" y="292"/>
                  </a:lnTo>
                  <a:lnTo>
                    <a:pt x="13" y="300"/>
                  </a:lnTo>
                  <a:lnTo>
                    <a:pt x="14" y="311"/>
                  </a:lnTo>
                  <a:lnTo>
                    <a:pt x="17" y="323"/>
                  </a:lnTo>
                  <a:lnTo>
                    <a:pt x="23" y="337"/>
                  </a:lnTo>
                  <a:lnTo>
                    <a:pt x="31" y="350"/>
                  </a:lnTo>
                  <a:lnTo>
                    <a:pt x="42" y="361"/>
                  </a:lnTo>
                  <a:lnTo>
                    <a:pt x="58" y="372"/>
                  </a:lnTo>
                  <a:lnTo>
                    <a:pt x="76" y="381"/>
                  </a:lnTo>
                  <a:lnTo>
                    <a:pt x="98" y="386"/>
                  </a:lnTo>
                  <a:lnTo>
                    <a:pt x="125" y="388"/>
                  </a:lnTo>
                  <a:lnTo>
                    <a:pt x="151" y="386"/>
                  </a:lnTo>
                  <a:lnTo>
                    <a:pt x="175" y="378"/>
                  </a:lnTo>
                  <a:lnTo>
                    <a:pt x="198" y="365"/>
                  </a:lnTo>
                  <a:lnTo>
                    <a:pt x="221" y="347"/>
                  </a:lnTo>
                  <a:lnTo>
                    <a:pt x="245" y="321"/>
                  </a:lnTo>
                  <a:lnTo>
                    <a:pt x="243" y="323"/>
                  </a:lnTo>
                  <a:lnTo>
                    <a:pt x="406" y="113"/>
                  </a:lnTo>
                  <a:lnTo>
                    <a:pt x="406" y="112"/>
                  </a:lnTo>
                  <a:lnTo>
                    <a:pt x="407" y="112"/>
                  </a:lnTo>
                  <a:lnTo>
                    <a:pt x="435" y="78"/>
                  </a:lnTo>
                  <a:lnTo>
                    <a:pt x="462" y="51"/>
                  </a:lnTo>
                  <a:lnTo>
                    <a:pt x="489" y="29"/>
                  </a:lnTo>
                  <a:lnTo>
                    <a:pt x="518" y="13"/>
                  </a:lnTo>
                  <a:lnTo>
                    <a:pt x="547" y="4"/>
                  </a:lnTo>
                  <a:lnTo>
                    <a:pt x="578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1830" y="579"/>
              <a:ext cx="208" cy="130"/>
            </a:xfrm>
            <a:custGeom>
              <a:avLst/>
              <a:gdLst>
                <a:gd name="T0" fmla="*/ 0 w 624"/>
                <a:gd name="T1" fmla="*/ 0 h 390"/>
                <a:gd name="T2" fmla="*/ 0 w 624"/>
                <a:gd name="T3" fmla="*/ 0 h 390"/>
                <a:gd name="T4" fmla="*/ 0 w 624"/>
                <a:gd name="T5" fmla="*/ 0 h 390"/>
                <a:gd name="T6" fmla="*/ 0 w 624"/>
                <a:gd name="T7" fmla="*/ 0 h 390"/>
                <a:gd name="T8" fmla="*/ 1 w 624"/>
                <a:gd name="T9" fmla="*/ 0 h 390"/>
                <a:gd name="T10" fmla="*/ 1 w 624"/>
                <a:gd name="T11" fmla="*/ 0 h 390"/>
                <a:gd name="T12" fmla="*/ 1 w 624"/>
                <a:gd name="T13" fmla="*/ 0 h 390"/>
                <a:gd name="T14" fmla="*/ 1 w 624"/>
                <a:gd name="T15" fmla="*/ 0 h 390"/>
                <a:gd name="T16" fmla="*/ 1 w 624"/>
                <a:gd name="T17" fmla="*/ 0 h 390"/>
                <a:gd name="T18" fmla="*/ 1 w 624"/>
                <a:gd name="T19" fmla="*/ 0 h 390"/>
                <a:gd name="T20" fmla="*/ 1 w 624"/>
                <a:gd name="T21" fmla="*/ 0 h 390"/>
                <a:gd name="T22" fmla="*/ 1 w 624"/>
                <a:gd name="T23" fmla="*/ 0 h 390"/>
                <a:gd name="T24" fmla="*/ 1 w 624"/>
                <a:gd name="T25" fmla="*/ 0 h 390"/>
                <a:gd name="T26" fmla="*/ 1 w 624"/>
                <a:gd name="T27" fmla="*/ 0 h 390"/>
                <a:gd name="T28" fmla="*/ 1 w 624"/>
                <a:gd name="T29" fmla="*/ 0 h 390"/>
                <a:gd name="T30" fmla="*/ 1 w 624"/>
                <a:gd name="T31" fmla="*/ 0 h 390"/>
                <a:gd name="T32" fmla="*/ 1 w 624"/>
                <a:gd name="T33" fmla="*/ 0 h 390"/>
                <a:gd name="T34" fmla="*/ 1 w 624"/>
                <a:gd name="T35" fmla="*/ 0 h 390"/>
                <a:gd name="T36" fmla="*/ 1 w 624"/>
                <a:gd name="T37" fmla="*/ 0 h 390"/>
                <a:gd name="T38" fmla="*/ 1 w 624"/>
                <a:gd name="T39" fmla="*/ 0 h 390"/>
                <a:gd name="T40" fmla="*/ 1 w 624"/>
                <a:gd name="T41" fmla="*/ 0 h 390"/>
                <a:gd name="T42" fmla="*/ 1 w 624"/>
                <a:gd name="T43" fmla="*/ 0 h 390"/>
                <a:gd name="T44" fmla="*/ 1 w 624"/>
                <a:gd name="T45" fmla="*/ 0 h 390"/>
                <a:gd name="T46" fmla="*/ 1 w 624"/>
                <a:gd name="T47" fmla="*/ 0 h 390"/>
                <a:gd name="T48" fmla="*/ 1 w 624"/>
                <a:gd name="T49" fmla="*/ 0 h 390"/>
                <a:gd name="T50" fmla="*/ 1 w 624"/>
                <a:gd name="T51" fmla="*/ 0 h 390"/>
                <a:gd name="T52" fmla="*/ 1 w 624"/>
                <a:gd name="T53" fmla="*/ 0 h 390"/>
                <a:gd name="T54" fmla="*/ 1 w 624"/>
                <a:gd name="T55" fmla="*/ 1 h 390"/>
                <a:gd name="T56" fmla="*/ 1 w 624"/>
                <a:gd name="T57" fmla="*/ 1 h 390"/>
                <a:gd name="T58" fmla="*/ 1 w 624"/>
                <a:gd name="T59" fmla="*/ 1 h 390"/>
                <a:gd name="T60" fmla="*/ 1 w 624"/>
                <a:gd name="T61" fmla="*/ 0 h 390"/>
                <a:gd name="T62" fmla="*/ 1 w 624"/>
                <a:gd name="T63" fmla="*/ 0 h 390"/>
                <a:gd name="T64" fmla="*/ 0 w 624"/>
                <a:gd name="T65" fmla="*/ 0 h 390"/>
                <a:gd name="T66" fmla="*/ 0 w 624"/>
                <a:gd name="T67" fmla="*/ 0 h 390"/>
                <a:gd name="T68" fmla="*/ 0 w 624"/>
                <a:gd name="T69" fmla="*/ 0 h 390"/>
                <a:gd name="T70" fmla="*/ 0 w 624"/>
                <a:gd name="T71" fmla="*/ 0 h 390"/>
                <a:gd name="T72" fmla="*/ 0 w 624"/>
                <a:gd name="T73" fmla="*/ 0 h 390"/>
                <a:gd name="T74" fmla="*/ 0 w 624"/>
                <a:gd name="T75" fmla="*/ 0 h 390"/>
                <a:gd name="T76" fmla="*/ 0 w 624"/>
                <a:gd name="T77" fmla="*/ 0 h 390"/>
                <a:gd name="T78" fmla="*/ 0 w 624"/>
                <a:gd name="T79" fmla="*/ 0 h 390"/>
                <a:gd name="T80" fmla="*/ 0 w 624"/>
                <a:gd name="T81" fmla="*/ 0 h 390"/>
                <a:gd name="T82" fmla="*/ 0 w 624"/>
                <a:gd name="T83" fmla="*/ 0 h 390"/>
                <a:gd name="T84" fmla="*/ 0 w 624"/>
                <a:gd name="T85" fmla="*/ 0 h 390"/>
                <a:gd name="T86" fmla="*/ 0 w 624"/>
                <a:gd name="T87" fmla="*/ 0 h 390"/>
                <a:gd name="T88" fmla="*/ 0 w 624"/>
                <a:gd name="T89" fmla="*/ 0 h 390"/>
                <a:gd name="T90" fmla="*/ 0 w 624"/>
                <a:gd name="T91" fmla="*/ 0 h 39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624" h="390">
                  <a:moveTo>
                    <a:pt x="110" y="0"/>
                  </a:moveTo>
                  <a:lnTo>
                    <a:pt x="142" y="2"/>
                  </a:lnTo>
                  <a:lnTo>
                    <a:pt x="172" y="11"/>
                  </a:lnTo>
                  <a:lnTo>
                    <a:pt x="200" y="27"/>
                  </a:lnTo>
                  <a:lnTo>
                    <a:pt x="228" y="47"/>
                  </a:lnTo>
                  <a:lnTo>
                    <a:pt x="257" y="73"/>
                  </a:lnTo>
                  <a:lnTo>
                    <a:pt x="285" y="105"/>
                  </a:lnTo>
                  <a:lnTo>
                    <a:pt x="285" y="106"/>
                  </a:lnTo>
                  <a:lnTo>
                    <a:pt x="447" y="316"/>
                  </a:lnTo>
                  <a:lnTo>
                    <a:pt x="447" y="315"/>
                  </a:lnTo>
                  <a:lnTo>
                    <a:pt x="464" y="333"/>
                  </a:lnTo>
                  <a:lnTo>
                    <a:pt x="479" y="345"/>
                  </a:lnTo>
                  <a:lnTo>
                    <a:pt x="494" y="352"/>
                  </a:lnTo>
                  <a:lnTo>
                    <a:pt x="508" y="355"/>
                  </a:lnTo>
                  <a:lnTo>
                    <a:pt x="523" y="356"/>
                  </a:lnTo>
                  <a:lnTo>
                    <a:pt x="537" y="355"/>
                  </a:lnTo>
                  <a:lnTo>
                    <a:pt x="554" y="350"/>
                  </a:lnTo>
                  <a:lnTo>
                    <a:pt x="571" y="343"/>
                  </a:lnTo>
                  <a:lnTo>
                    <a:pt x="586" y="333"/>
                  </a:lnTo>
                  <a:lnTo>
                    <a:pt x="599" y="320"/>
                  </a:lnTo>
                  <a:lnTo>
                    <a:pt x="607" y="303"/>
                  </a:lnTo>
                  <a:lnTo>
                    <a:pt x="611" y="285"/>
                  </a:lnTo>
                  <a:lnTo>
                    <a:pt x="608" y="266"/>
                  </a:lnTo>
                  <a:lnTo>
                    <a:pt x="599" y="249"/>
                  </a:lnTo>
                  <a:lnTo>
                    <a:pt x="588" y="238"/>
                  </a:lnTo>
                  <a:lnTo>
                    <a:pt x="573" y="229"/>
                  </a:lnTo>
                  <a:lnTo>
                    <a:pt x="557" y="222"/>
                  </a:lnTo>
                  <a:lnTo>
                    <a:pt x="541" y="218"/>
                  </a:lnTo>
                  <a:lnTo>
                    <a:pt x="526" y="217"/>
                  </a:lnTo>
                  <a:lnTo>
                    <a:pt x="509" y="218"/>
                  </a:lnTo>
                  <a:lnTo>
                    <a:pt x="495" y="222"/>
                  </a:lnTo>
                  <a:lnTo>
                    <a:pt x="483" y="229"/>
                  </a:lnTo>
                  <a:lnTo>
                    <a:pt x="473" y="236"/>
                  </a:lnTo>
                  <a:lnTo>
                    <a:pt x="463" y="245"/>
                  </a:lnTo>
                  <a:lnTo>
                    <a:pt x="460" y="248"/>
                  </a:lnTo>
                  <a:lnTo>
                    <a:pt x="438" y="224"/>
                  </a:lnTo>
                  <a:lnTo>
                    <a:pt x="441" y="221"/>
                  </a:lnTo>
                  <a:lnTo>
                    <a:pt x="451" y="212"/>
                  </a:lnTo>
                  <a:lnTo>
                    <a:pt x="461" y="204"/>
                  </a:lnTo>
                  <a:lnTo>
                    <a:pt x="473" y="197"/>
                  </a:lnTo>
                  <a:lnTo>
                    <a:pt x="488" y="190"/>
                  </a:lnTo>
                  <a:lnTo>
                    <a:pt x="505" y="186"/>
                  </a:lnTo>
                  <a:lnTo>
                    <a:pt x="526" y="185"/>
                  </a:lnTo>
                  <a:lnTo>
                    <a:pt x="541" y="186"/>
                  </a:lnTo>
                  <a:lnTo>
                    <a:pt x="558" y="190"/>
                  </a:lnTo>
                  <a:lnTo>
                    <a:pt x="575" y="198"/>
                  </a:lnTo>
                  <a:lnTo>
                    <a:pt x="590" y="208"/>
                  </a:lnTo>
                  <a:lnTo>
                    <a:pt x="603" y="221"/>
                  </a:lnTo>
                  <a:lnTo>
                    <a:pt x="615" y="239"/>
                  </a:lnTo>
                  <a:lnTo>
                    <a:pt x="621" y="260"/>
                  </a:lnTo>
                  <a:lnTo>
                    <a:pt x="624" y="285"/>
                  </a:lnTo>
                  <a:lnTo>
                    <a:pt x="621" y="311"/>
                  </a:lnTo>
                  <a:lnTo>
                    <a:pt x="612" y="333"/>
                  </a:lnTo>
                  <a:lnTo>
                    <a:pt x="599" y="352"/>
                  </a:lnTo>
                  <a:lnTo>
                    <a:pt x="584" y="369"/>
                  </a:lnTo>
                  <a:lnTo>
                    <a:pt x="564" y="381"/>
                  </a:lnTo>
                  <a:lnTo>
                    <a:pt x="544" y="387"/>
                  </a:lnTo>
                  <a:lnTo>
                    <a:pt x="523" y="390"/>
                  </a:lnTo>
                  <a:lnTo>
                    <a:pt x="500" y="388"/>
                  </a:lnTo>
                  <a:lnTo>
                    <a:pt x="479" y="382"/>
                  </a:lnTo>
                  <a:lnTo>
                    <a:pt x="459" y="372"/>
                  </a:lnTo>
                  <a:lnTo>
                    <a:pt x="441" y="356"/>
                  </a:lnTo>
                  <a:lnTo>
                    <a:pt x="421" y="337"/>
                  </a:lnTo>
                  <a:lnTo>
                    <a:pt x="421" y="336"/>
                  </a:lnTo>
                  <a:lnTo>
                    <a:pt x="259" y="126"/>
                  </a:lnTo>
                  <a:lnTo>
                    <a:pt x="233" y="96"/>
                  </a:lnTo>
                  <a:lnTo>
                    <a:pt x="209" y="69"/>
                  </a:lnTo>
                  <a:lnTo>
                    <a:pt x="185" y="46"/>
                  </a:lnTo>
                  <a:lnTo>
                    <a:pt x="160" y="28"/>
                  </a:lnTo>
                  <a:lnTo>
                    <a:pt x="136" y="16"/>
                  </a:lnTo>
                  <a:lnTo>
                    <a:pt x="110" y="12"/>
                  </a:lnTo>
                  <a:lnTo>
                    <a:pt x="88" y="15"/>
                  </a:lnTo>
                  <a:lnTo>
                    <a:pt x="71" y="24"/>
                  </a:lnTo>
                  <a:lnTo>
                    <a:pt x="57" y="36"/>
                  </a:lnTo>
                  <a:lnTo>
                    <a:pt x="45" y="52"/>
                  </a:lnTo>
                  <a:lnTo>
                    <a:pt x="39" y="69"/>
                  </a:lnTo>
                  <a:lnTo>
                    <a:pt x="34" y="88"/>
                  </a:lnTo>
                  <a:lnTo>
                    <a:pt x="33" y="108"/>
                  </a:lnTo>
                  <a:lnTo>
                    <a:pt x="33" y="118"/>
                  </a:lnTo>
                  <a:lnTo>
                    <a:pt x="36" y="128"/>
                  </a:lnTo>
                  <a:lnTo>
                    <a:pt x="42" y="139"/>
                  </a:lnTo>
                  <a:lnTo>
                    <a:pt x="16" y="159"/>
                  </a:lnTo>
                  <a:lnTo>
                    <a:pt x="6" y="140"/>
                  </a:lnTo>
                  <a:lnTo>
                    <a:pt x="2" y="123"/>
                  </a:lnTo>
                  <a:lnTo>
                    <a:pt x="0" y="108"/>
                  </a:lnTo>
                  <a:lnTo>
                    <a:pt x="3" y="82"/>
                  </a:lnTo>
                  <a:lnTo>
                    <a:pt x="11" y="58"/>
                  </a:lnTo>
                  <a:lnTo>
                    <a:pt x="24" y="38"/>
                  </a:lnTo>
                  <a:lnTo>
                    <a:pt x="40" y="21"/>
                  </a:lnTo>
                  <a:lnTo>
                    <a:pt x="61" y="10"/>
                  </a:lnTo>
                  <a:lnTo>
                    <a:pt x="84" y="2"/>
                  </a:lnTo>
                  <a:lnTo>
                    <a:pt x="11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813" y="594"/>
              <a:ext cx="229" cy="141"/>
            </a:xfrm>
            <a:custGeom>
              <a:avLst/>
              <a:gdLst>
                <a:gd name="T0" fmla="*/ 0 w 687"/>
                <a:gd name="T1" fmla="*/ 0 h 422"/>
                <a:gd name="T2" fmla="*/ 0 w 687"/>
                <a:gd name="T3" fmla="*/ 0 h 422"/>
                <a:gd name="T4" fmla="*/ 0 w 687"/>
                <a:gd name="T5" fmla="*/ 0 h 422"/>
                <a:gd name="T6" fmla="*/ 0 w 687"/>
                <a:gd name="T7" fmla="*/ 0 h 422"/>
                <a:gd name="T8" fmla="*/ 1 w 687"/>
                <a:gd name="T9" fmla="*/ 0 h 422"/>
                <a:gd name="T10" fmla="*/ 1 w 687"/>
                <a:gd name="T11" fmla="*/ 0 h 422"/>
                <a:gd name="T12" fmla="*/ 1 w 687"/>
                <a:gd name="T13" fmla="*/ 1 h 422"/>
                <a:gd name="T14" fmla="*/ 1 w 687"/>
                <a:gd name="T15" fmla="*/ 1 h 422"/>
                <a:gd name="T16" fmla="*/ 1 w 687"/>
                <a:gd name="T17" fmla="*/ 1 h 422"/>
                <a:gd name="T18" fmla="*/ 1 w 687"/>
                <a:gd name="T19" fmla="*/ 0 h 422"/>
                <a:gd name="T20" fmla="*/ 1 w 687"/>
                <a:gd name="T21" fmla="*/ 0 h 422"/>
                <a:gd name="T22" fmla="*/ 1 w 687"/>
                <a:gd name="T23" fmla="*/ 0 h 422"/>
                <a:gd name="T24" fmla="*/ 1 w 687"/>
                <a:gd name="T25" fmla="*/ 0 h 422"/>
                <a:gd name="T26" fmla="*/ 1 w 687"/>
                <a:gd name="T27" fmla="*/ 0 h 422"/>
                <a:gd name="T28" fmla="*/ 1 w 687"/>
                <a:gd name="T29" fmla="*/ 0 h 422"/>
                <a:gd name="T30" fmla="*/ 1 w 687"/>
                <a:gd name="T31" fmla="*/ 0 h 422"/>
                <a:gd name="T32" fmla="*/ 1 w 687"/>
                <a:gd name="T33" fmla="*/ 0 h 422"/>
                <a:gd name="T34" fmla="*/ 1 w 687"/>
                <a:gd name="T35" fmla="*/ 0 h 422"/>
                <a:gd name="T36" fmla="*/ 1 w 687"/>
                <a:gd name="T37" fmla="*/ 0 h 422"/>
                <a:gd name="T38" fmla="*/ 1 w 687"/>
                <a:gd name="T39" fmla="*/ 0 h 422"/>
                <a:gd name="T40" fmla="*/ 1 w 687"/>
                <a:gd name="T41" fmla="*/ 0 h 422"/>
                <a:gd name="T42" fmla="*/ 1 w 687"/>
                <a:gd name="T43" fmla="*/ 0 h 422"/>
                <a:gd name="T44" fmla="*/ 1 w 687"/>
                <a:gd name="T45" fmla="*/ 0 h 422"/>
                <a:gd name="T46" fmla="*/ 1 w 687"/>
                <a:gd name="T47" fmla="*/ 0 h 422"/>
                <a:gd name="T48" fmla="*/ 1 w 687"/>
                <a:gd name="T49" fmla="*/ 0 h 422"/>
                <a:gd name="T50" fmla="*/ 1 w 687"/>
                <a:gd name="T51" fmla="*/ 0 h 422"/>
                <a:gd name="T52" fmla="*/ 1 w 687"/>
                <a:gd name="T53" fmla="*/ 1 h 422"/>
                <a:gd name="T54" fmla="*/ 1 w 687"/>
                <a:gd name="T55" fmla="*/ 1 h 422"/>
                <a:gd name="T56" fmla="*/ 1 w 687"/>
                <a:gd name="T57" fmla="*/ 1 h 422"/>
                <a:gd name="T58" fmla="*/ 1 w 687"/>
                <a:gd name="T59" fmla="*/ 1 h 422"/>
                <a:gd name="T60" fmla="*/ 1 w 687"/>
                <a:gd name="T61" fmla="*/ 1 h 422"/>
                <a:gd name="T62" fmla="*/ 1 w 687"/>
                <a:gd name="T63" fmla="*/ 0 h 422"/>
                <a:gd name="T64" fmla="*/ 1 w 687"/>
                <a:gd name="T65" fmla="*/ 0 h 422"/>
                <a:gd name="T66" fmla="*/ 0 w 687"/>
                <a:gd name="T67" fmla="*/ 0 h 422"/>
                <a:gd name="T68" fmla="*/ 0 w 687"/>
                <a:gd name="T69" fmla="*/ 0 h 422"/>
                <a:gd name="T70" fmla="*/ 0 w 687"/>
                <a:gd name="T71" fmla="*/ 0 h 422"/>
                <a:gd name="T72" fmla="*/ 0 w 687"/>
                <a:gd name="T73" fmla="*/ 0 h 422"/>
                <a:gd name="T74" fmla="*/ 0 w 687"/>
                <a:gd name="T75" fmla="*/ 0 h 422"/>
                <a:gd name="T76" fmla="*/ 0 w 687"/>
                <a:gd name="T77" fmla="*/ 0 h 422"/>
                <a:gd name="T78" fmla="*/ 0 w 687"/>
                <a:gd name="T79" fmla="*/ 0 h 422"/>
                <a:gd name="T80" fmla="*/ 0 w 687"/>
                <a:gd name="T81" fmla="*/ 0 h 422"/>
                <a:gd name="T82" fmla="*/ 0 w 687"/>
                <a:gd name="T83" fmla="*/ 0 h 422"/>
                <a:gd name="T84" fmla="*/ 0 w 687"/>
                <a:gd name="T85" fmla="*/ 0 h 422"/>
                <a:gd name="T86" fmla="*/ 0 w 687"/>
                <a:gd name="T87" fmla="*/ 0 h 422"/>
                <a:gd name="T88" fmla="*/ 0 w 687"/>
                <a:gd name="T89" fmla="*/ 0 h 422"/>
                <a:gd name="T90" fmla="*/ 0 w 687"/>
                <a:gd name="T91" fmla="*/ 0 h 422"/>
                <a:gd name="T92" fmla="*/ 0 w 687"/>
                <a:gd name="T93" fmla="*/ 0 h 422"/>
                <a:gd name="T94" fmla="*/ 0 w 687"/>
                <a:gd name="T95" fmla="*/ 0 h 42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87" h="422">
                  <a:moveTo>
                    <a:pt x="108" y="0"/>
                  </a:moveTo>
                  <a:lnTo>
                    <a:pt x="135" y="2"/>
                  </a:lnTo>
                  <a:lnTo>
                    <a:pt x="161" y="10"/>
                  </a:lnTo>
                  <a:lnTo>
                    <a:pt x="185" y="22"/>
                  </a:lnTo>
                  <a:lnTo>
                    <a:pt x="208" y="38"/>
                  </a:lnTo>
                  <a:lnTo>
                    <a:pt x="231" y="59"/>
                  </a:lnTo>
                  <a:lnTo>
                    <a:pt x="256" y="83"/>
                  </a:lnTo>
                  <a:lnTo>
                    <a:pt x="280" y="112"/>
                  </a:lnTo>
                  <a:lnTo>
                    <a:pt x="280" y="113"/>
                  </a:lnTo>
                  <a:lnTo>
                    <a:pt x="443" y="323"/>
                  </a:lnTo>
                  <a:lnTo>
                    <a:pt x="443" y="321"/>
                  </a:lnTo>
                  <a:lnTo>
                    <a:pt x="466" y="347"/>
                  </a:lnTo>
                  <a:lnTo>
                    <a:pt x="489" y="365"/>
                  </a:lnTo>
                  <a:lnTo>
                    <a:pt x="512" y="378"/>
                  </a:lnTo>
                  <a:lnTo>
                    <a:pt x="537" y="386"/>
                  </a:lnTo>
                  <a:lnTo>
                    <a:pt x="562" y="388"/>
                  </a:lnTo>
                  <a:lnTo>
                    <a:pt x="588" y="386"/>
                  </a:lnTo>
                  <a:lnTo>
                    <a:pt x="611" y="381"/>
                  </a:lnTo>
                  <a:lnTo>
                    <a:pt x="629" y="372"/>
                  </a:lnTo>
                  <a:lnTo>
                    <a:pt x="643" y="361"/>
                  </a:lnTo>
                  <a:lnTo>
                    <a:pt x="655" y="350"/>
                  </a:lnTo>
                  <a:lnTo>
                    <a:pt x="664" y="337"/>
                  </a:lnTo>
                  <a:lnTo>
                    <a:pt x="670" y="323"/>
                  </a:lnTo>
                  <a:lnTo>
                    <a:pt x="673" y="311"/>
                  </a:lnTo>
                  <a:lnTo>
                    <a:pt x="674" y="300"/>
                  </a:lnTo>
                  <a:lnTo>
                    <a:pt x="673" y="292"/>
                  </a:lnTo>
                  <a:lnTo>
                    <a:pt x="670" y="282"/>
                  </a:lnTo>
                  <a:lnTo>
                    <a:pt x="665" y="270"/>
                  </a:lnTo>
                  <a:lnTo>
                    <a:pt x="658" y="258"/>
                  </a:lnTo>
                  <a:lnTo>
                    <a:pt x="646" y="248"/>
                  </a:lnTo>
                  <a:lnTo>
                    <a:pt x="632" y="239"/>
                  </a:lnTo>
                  <a:lnTo>
                    <a:pt x="613" y="234"/>
                  </a:lnTo>
                  <a:lnTo>
                    <a:pt x="589" y="231"/>
                  </a:lnTo>
                  <a:lnTo>
                    <a:pt x="574" y="233"/>
                  </a:lnTo>
                  <a:lnTo>
                    <a:pt x="562" y="235"/>
                  </a:lnTo>
                  <a:lnTo>
                    <a:pt x="553" y="239"/>
                  </a:lnTo>
                  <a:lnTo>
                    <a:pt x="547" y="243"/>
                  </a:lnTo>
                  <a:lnTo>
                    <a:pt x="525" y="217"/>
                  </a:lnTo>
                  <a:lnTo>
                    <a:pt x="544" y="207"/>
                  </a:lnTo>
                  <a:lnTo>
                    <a:pt x="565" y="200"/>
                  </a:lnTo>
                  <a:lnTo>
                    <a:pt x="589" y="199"/>
                  </a:lnTo>
                  <a:lnTo>
                    <a:pt x="605" y="200"/>
                  </a:lnTo>
                  <a:lnTo>
                    <a:pt x="622" y="204"/>
                  </a:lnTo>
                  <a:lnTo>
                    <a:pt x="638" y="212"/>
                  </a:lnTo>
                  <a:lnTo>
                    <a:pt x="654" y="222"/>
                  </a:lnTo>
                  <a:lnTo>
                    <a:pt x="667" y="237"/>
                  </a:lnTo>
                  <a:lnTo>
                    <a:pt x="678" y="255"/>
                  </a:lnTo>
                  <a:lnTo>
                    <a:pt x="685" y="275"/>
                  </a:lnTo>
                  <a:lnTo>
                    <a:pt x="687" y="300"/>
                  </a:lnTo>
                  <a:lnTo>
                    <a:pt x="686" y="318"/>
                  </a:lnTo>
                  <a:lnTo>
                    <a:pt x="682" y="336"/>
                  </a:lnTo>
                  <a:lnTo>
                    <a:pt x="676" y="354"/>
                  </a:lnTo>
                  <a:lnTo>
                    <a:pt x="667" y="372"/>
                  </a:lnTo>
                  <a:lnTo>
                    <a:pt x="652" y="387"/>
                  </a:lnTo>
                  <a:lnTo>
                    <a:pt x="637" y="401"/>
                  </a:lnTo>
                  <a:lnTo>
                    <a:pt x="616" y="413"/>
                  </a:lnTo>
                  <a:lnTo>
                    <a:pt x="592" y="419"/>
                  </a:lnTo>
                  <a:lnTo>
                    <a:pt x="562" y="422"/>
                  </a:lnTo>
                  <a:lnTo>
                    <a:pt x="534" y="419"/>
                  </a:lnTo>
                  <a:lnTo>
                    <a:pt x="510" y="413"/>
                  </a:lnTo>
                  <a:lnTo>
                    <a:pt x="486" y="403"/>
                  </a:lnTo>
                  <a:lnTo>
                    <a:pt x="466" y="391"/>
                  </a:lnTo>
                  <a:lnTo>
                    <a:pt x="448" y="376"/>
                  </a:lnTo>
                  <a:lnTo>
                    <a:pt x="432" y="360"/>
                  </a:lnTo>
                  <a:lnTo>
                    <a:pt x="417" y="343"/>
                  </a:lnTo>
                  <a:lnTo>
                    <a:pt x="417" y="342"/>
                  </a:lnTo>
                  <a:lnTo>
                    <a:pt x="255" y="132"/>
                  </a:lnTo>
                  <a:lnTo>
                    <a:pt x="233" y="105"/>
                  </a:lnTo>
                  <a:lnTo>
                    <a:pt x="212" y="79"/>
                  </a:lnTo>
                  <a:lnTo>
                    <a:pt x="191" y="58"/>
                  </a:lnTo>
                  <a:lnTo>
                    <a:pt x="171" y="38"/>
                  </a:lnTo>
                  <a:lnTo>
                    <a:pt x="150" y="24"/>
                  </a:lnTo>
                  <a:lnTo>
                    <a:pt x="130" y="15"/>
                  </a:lnTo>
                  <a:lnTo>
                    <a:pt x="108" y="11"/>
                  </a:lnTo>
                  <a:lnTo>
                    <a:pt x="87" y="14"/>
                  </a:lnTo>
                  <a:lnTo>
                    <a:pt x="69" y="22"/>
                  </a:lnTo>
                  <a:lnTo>
                    <a:pt x="55" y="33"/>
                  </a:lnTo>
                  <a:lnTo>
                    <a:pt x="45" y="47"/>
                  </a:lnTo>
                  <a:lnTo>
                    <a:pt x="37" y="65"/>
                  </a:lnTo>
                  <a:lnTo>
                    <a:pt x="33" y="83"/>
                  </a:lnTo>
                  <a:lnTo>
                    <a:pt x="32" y="103"/>
                  </a:lnTo>
                  <a:lnTo>
                    <a:pt x="33" y="114"/>
                  </a:lnTo>
                  <a:lnTo>
                    <a:pt x="36" y="125"/>
                  </a:lnTo>
                  <a:lnTo>
                    <a:pt x="42" y="136"/>
                  </a:lnTo>
                  <a:lnTo>
                    <a:pt x="18" y="158"/>
                  </a:lnTo>
                  <a:lnTo>
                    <a:pt x="7" y="143"/>
                  </a:lnTo>
                  <a:lnTo>
                    <a:pt x="2" y="126"/>
                  </a:lnTo>
                  <a:lnTo>
                    <a:pt x="0" y="112"/>
                  </a:lnTo>
                  <a:lnTo>
                    <a:pt x="0" y="103"/>
                  </a:lnTo>
                  <a:lnTo>
                    <a:pt x="2" y="77"/>
                  </a:lnTo>
                  <a:lnTo>
                    <a:pt x="9" y="56"/>
                  </a:lnTo>
                  <a:lnTo>
                    <a:pt x="20" y="38"/>
                  </a:lnTo>
                  <a:lnTo>
                    <a:pt x="33" y="24"/>
                  </a:lnTo>
                  <a:lnTo>
                    <a:pt x="50" y="14"/>
                  </a:lnTo>
                  <a:lnTo>
                    <a:pt x="68" y="6"/>
                  </a:lnTo>
                  <a:lnTo>
                    <a:pt x="87" y="1"/>
                  </a:lnTo>
                  <a:lnTo>
                    <a:pt x="108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1750" y="778"/>
              <a:ext cx="208" cy="130"/>
            </a:xfrm>
            <a:custGeom>
              <a:avLst/>
              <a:gdLst>
                <a:gd name="T0" fmla="*/ 0 w 623"/>
                <a:gd name="T1" fmla="*/ 0 h 390"/>
                <a:gd name="T2" fmla="*/ 0 w 623"/>
                <a:gd name="T3" fmla="*/ 0 h 390"/>
                <a:gd name="T4" fmla="*/ 0 w 623"/>
                <a:gd name="T5" fmla="*/ 0 h 390"/>
                <a:gd name="T6" fmla="*/ 1 w 623"/>
                <a:gd name="T7" fmla="*/ 0 h 390"/>
                <a:gd name="T8" fmla="*/ 1 w 623"/>
                <a:gd name="T9" fmla="*/ 0 h 390"/>
                <a:gd name="T10" fmla="*/ 1 w 623"/>
                <a:gd name="T11" fmla="*/ 0 h 390"/>
                <a:gd name="T12" fmla="*/ 1 w 623"/>
                <a:gd name="T13" fmla="*/ 1 h 390"/>
                <a:gd name="T14" fmla="*/ 1 w 623"/>
                <a:gd name="T15" fmla="*/ 1 h 390"/>
                <a:gd name="T16" fmla="*/ 1 w 623"/>
                <a:gd name="T17" fmla="*/ 0 h 390"/>
                <a:gd name="T18" fmla="*/ 1 w 623"/>
                <a:gd name="T19" fmla="*/ 0 h 390"/>
                <a:gd name="T20" fmla="*/ 1 w 623"/>
                <a:gd name="T21" fmla="*/ 0 h 390"/>
                <a:gd name="T22" fmla="*/ 1 w 623"/>
                <a:gd name="T23" fmla="*/ 0 h 390"/>
                <a:gd name="T24" fmla="*/ 1 w 623"/>
                <a:gd name="T25" fmla="*/ 0 h 390"/>
                <a:gd name="T26" fmla="*/ 1 w 623"/>
                <a:gd name="T27" fmla="*/ 0 h 390"/>
                <a:gd name="T28" fmla="*/ 1 w 623"/>
                <a:gd name="T29" fmla="*/ 0 h 390"/>
                <a:gd name="T30" fmla="*/ 1 w 623"/>
                <a:gd name="T31" fmla="*/ 1 h 390"/>
                <a:gd name="T32" fmla="*/ 1 w 623"/>
                <a:gd name="T33" fmla="*/ 1 h 390"/>
                <a:gd name="T34" fmla="*/ 1 w 623"/>
                <a:gd name="T35" fmla="*/ 1 h 390"/>
                <a:gd name="T36" fmla="*/ 1 w 623"/>
                <a:gd name="T37" fmla="*/ 0 h 390"/>
                <a:gd name="T38" fmla="*/ 1 w 623"/>
                <a:gd name="T39" fmla="*/ 0 h 390"/>
                <a:gd name="T40" fmla="*/ 0 w 623"/>
                <a:gd name="T41" fmla="*/ 0 h 390"/>
                <a:gd name="T42" fmla="*/ 0 w 623"/>
                <a:gd name="T43" fmla="*/ 0 h 390"/>
                <a:gd name="T44" fmla="*/ 0 w 623"/>
                <a:gd name="T45" fmla="*/ 0 h 390"/>
                <a:gd name="T46" fmla="*/ 0 w 623"/>
                <a:gd name="T47" fmla="*/ 0 h 390"/>
                <a:gd name="T48" fmla="*/ 0 w 623"/>
                <a:gd name="T49" fmla="*/ 0 h 390"/>
                <a:gd name="T50" fmla="*/ 0 w 623"/>
                <a:gd name="T51" fmla="*/ 0 h 390"/>
                <a:gd name="T52" fmla="*/ 0 w 623"/>
                <a:gd name="T53" fmla="*/ 0 h 390"/>
                <a:gd name="T54" fmla="*/ 0 w 623"/>
                <a:gd name="T55" fmla="*/ 0 h 390"/>
                <a:gd name="T56" fmla="*/ 0 w 623"/>
                <a:gd name="T57" fmla="*/ 0 h 390"/>
                <a:gd name="T58" fmla="*/ 0 w 623"/>
                <a:gd name="T59" fmla="*/ 0 h 390"/>
                <a:gd name="T60" fmla="*/ 0 w 623"/>
                <a:gd name="T61" fmla="*/ 0 h 390"/>
                <a:gd name="T62" fmla="*/ 0 w 623"/>
                <a:gd name="T63" fmla="*/ 0 h 390"/>
                <a:gd name="T64" fmla="*/ 0 w 623"/>
                <a:gd name="T65" fmla="*/ 0 h 390"/>
                <a:gd name="T66" fmla="*/ 0 w 623"/>
                <a:gd name="T67" fmla="*/ 0 h 390"/>
                <a:gd name="T68" fmla="*/ 0 w 623"/>
                <a:gd name="T69" fmla="*/ 0 h 390"/>
                <a:gd name="T70" fmla="*/ 0 w 623"/>
                <a:gd name="T71" fmla="*/ 0 h 390"/>
                <a:gd name="T72" fmla="*/ 0 w 623"/>
                <a:gd name="T73" fmla="*/ 0 h 390"/>
                <a:gd name="T74" fmla="*/ 0 w 623"/>
                <a:gd name="T75" fmla="*/ 0 h 390"/>
                <a:gd name="T76" fmla="*/ 0 w 623"/>
                <a:gd name="T77" fmla="*/ 0 h 390"/>
                <a:gd name="T78" fmla="*/ 0 w 623"/>
                <a:gd name="T79" fmla="*/ 0 h 390"/>
                <a:gd name="T80" fmla="*/ 0 w 623"/>
                <a:gd name="T81" fmla="*/ 0 h 390"/>
                <a:gd name="T82" fmla="*/ 0 w 623"/>
                <a:gd name="T83" fmla="*/ 0 h 390"/>
                <a:gd name="T84" fmla="*/ 0 w 623"/>
                <a:gd name="T85" fmla="*/ 0 h 390"/>
                <a:gd name="T86" fmla="*/ 0 w 623"/>
                <a:gd name="T87" fmla="*/ 0 h 390"/>
                <a:gd name="T88" fmla="*/ 0 w 623"/>
                <a:gd name="T89" fmla="*/ 0 h 39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623" h="390">
                  <a:moveTo>
                    <a:pt x="99" y="0"/>
                  </a:moveTo>
                  <a:lnTo>
                    <a:pt x="127" y="3"/>
                  </a:lnTo>
                  <a:lnTo>
                    <a:pt x="153" y="13"/>
                  </a:lnTo>
                  <a:lnTo>
                    <a:pt x="177" y="28"/>
                  </a:lnTo>
                  <a:lnTo>
                    <a:pt x="200" y="53"/>
                  </a:lnTo>
                  <a:lnTo>
                    <a:pt x="202" y="53"/>
                  </a:lnTo>
                  <a:lnTo>
                    <a:pt x="364" y="264"/>
                  </a:lnTo>
                  <a:lnTo>
                    <a:pt x="364" y="263"/>
                  </a:lnTo>
                  <a:lnTo>
                    <a:pt x="388" y="293"/>
                  </a:lnTo>
                  <a:lnTo>
                    <a:pt x="413" y="320"/>
                  </a:lnTo>
                  <a:lnTo>
                    <a:pt x="437" y="344"/>
                  </a:lnTo>
                  <a:lnTo>
                    <a:pt x="462" y="362"/>
                  </a:lnTo>
                  <a:lnTo>
                    <a:pt x="488" y="373"/>
                  </a:lnTo>
                  <a:lnTo>
                    <a:pt x="513" y="377"/>
                  </a:lnTo>
                  <a:lnTo>
                    <a:pt x="534" y="375"/>
                  </a:lnTo>
                  <a:lnTo>
                    <a:pt x="552" y="366"/>
                  </a:lnTo>
                  <a:lnTo>
                    <a:pt x="565" y="353"/>
                  </a:lnTo>
                  <a:lnTo>
                    <a:pt x="576" y="337"/>
                  </a:lnTo>
                  <a:lnTo>
                    <a:pt x="583" y="319"/>
                  </a:lnTo>
                  <a:lnTo>
                    <a:pt x="588" y="300"/>
                  </a:lnTo>
                  <a:lnTo>
                    <a:pt x="589" y="282"/>
                  </a:lnTo>
                  <a:lnTo>
                    <a:pt x="589" y="272"/>
                  </a:lnTo>
                  <a:lnTo>
                    <a:pt x="585" y="260"/>
                  </a:lnTo>
                  <a:lnTo>
                    <a:pt x="580" y="250"/>
                  </a:lnTo>
                  <a:lnTo>
                    <a:pt x="606" y="230"/>
                  </a:lnTo>
                  <a:lnTo>
                    <a:pt x="616" y="248"/>
                  </a:lnTo>
                  <a:lnTo>
                    <a:pt x="622" y="266"/>
                  </a:lnTo>
                  <a:lnTo>
                    <a:pt x="623" y="282"/>
                  </a:lnTo>
                  <a:lnTo>
                    <a:pt x="620" y="308"/>
                  </a:lnTo>
                  <a:lnTo>
                    <a:pt x="613" y="332"/>
                  </a:lnTo>
                  <a:lnTo>
                    <a:pt x="600" y="351"/>
                  </a:lnTo>
                  <a:lnTo>
                    <a:pt x="583" y="368"/>
                  </a:lnTo>
                  <a:lnTo>
                    <a:pt x="562" y="380"/>
                  </a:lnTo>
                  <a:lnTo>
                    <a:pt x="539" y="387"/>
                  </a:lnTo>
                  <a:lnTo>
                    <a:pt x="513" y="390"/>
                  </a:lnTo>
                  <a:lnTo>
                    <a:pt x="481" y="387"/>
                  </a:lnTo>
                  <a:lnTo>
                    <a:pt x="450" y="378"/>
                  </a:lnTo>
                  <a:lnTo>
                    <a:pt x="422" y="363"/>
                  </a:lnTo>
                  <a:lnTo>
                    <a:pt x="394" y="342"/>
                  </a:lnTo>
                  <a:lnTo>
                    <a:pt x="367" y="315"/>
                  </a:lnTo>
                  <a:lnTo>
                    <a:pt x="338" y="283"/>
                  </a:lnTo>
                  <a:lnTo>
                    <a:pt x="176" y="73"/>
                  </a:lnTo>
                  <a:lnTo>
                    <a:pt x="159" y="57"/>
                  </a:lnTo>
                  <a:lnTo>
                    <a:pt x="144" y="45"/>
                  </a:lnTo>
                  <a:lnTo>
                    <a:pt x="130" y="37"/>
                  </a:lnTo>
                  <a:lnTo>
                    <a:pt x="114" y="35"/>
                  </a:lnTo>
                  <a:lnTo>
                    <a:pt x="99" y="33"/>
                  </a:lnTo>
                  <a:lnTo>
                    <a:pt x="85" y="35"/>
                  </a:lnTo>
                  <a:lnTo>
                    <a:pt x="68" y="39"/>
                  </a:lnTo>
                  <a:lnTo>
                    <a:pt x="51" y="46"/>
                  </a:lnTo>
                  <a:lnTo>
                    <a:pt x="36" y="57"/>
                  </a:lnTo>
                  <a:lnTo>
                    <a:pt x="23" y="69"/>
                  </a:lnTo>
                  <a:lnTo>
                    <a:pt x="15" y="85"/>
                  </a:lnTo>
                  <a:lnTo>
                    <a:pt x="11" y="103"/>
                  </a:lnTo>
                  <a:lnTo>
                    <a:pt x="14" y="121"/>
                  </a:lnTo>
                  <a:lnTo>
                    <a:pt x="20" y="135"/>
                  </a:lnTo>
                  <a:lnTo>
                    <a:pt x="29" y="148"/>
                  </a:lnTo>
                  <a:lnTo>
                    <a:pt x="41" y="157"/>
                  </a:lnTo>
                  <a:lnTo>
                    <a:pt x="55" y="163"/>
                  </a:lnTo>
                  <a:lnTo>
                    <a:pt x="69" y="169"/>
                  </a:lnTo>
                  <a:lnTo>
                    <a:pt x="83" y="171"/>
                  </a:lnTo>
                  <a:lnTo>
                    <a:pt x="97" y="172"/>
                  </a:lnTo>
                  <a:lnTo>
                    <a:pt x="114" y="171"/>
                  </a:lnTo>
                  <a:lnTo>
                    <a:pt x="127" y="167"/>
                  </a:lnTo>
                  <a:lnTo>
                    <a:pt x="139" y="161"/>
                  </a:lnTo>
                  <a:lnTo>
                    <a:pt x="149" y="153"/>
                  </a:lnTo>
                  <a:lnTo>
                    <a:pt x="159" y="144"/>
                  </a:lnTo>
                  <a:lnTo>
                    <a:pt x="162" y="142"/>
                  </a:lnTo>
                  <a:lnTo>
                    <a:pt x="184" y="166"/>
                  </a:lnTo>
                  <a:lnTo>
                    <a:pt x="182" y="167"/>
                  </a:lnTo>
                  <a:lnTo>
                    <a:pt x="171" y="178"/>
                  </a:lnTo>
                  <a:lnTo>
                    <a:pt x="157" y="188"/>
                  </a:lnTo>
                  <a:lnTo>
                    <a:pt x="141" y="197"/>
                  </a:lnTo>
                  <a:lnTo>
                    <a:pt x="121" y="202"/>
                  </a:lnTo>
                  <a:lnTo>
                    <a:pt x="97" y="205"/>
                  </a:lnTo>
                  <a:lnTo>
                    <a:pt x="81" y="203"/>
                  </a:lnTo>
                  <a:lnTo>
                    <a:pt x="64" y="199"/>
                  </a:lnTo>
                  <a:lnTo>
                    <a:pt x="47" y="192"/>
                  </a:lnTo>
                  <a:lnTo>
                    <a:pt x="33" y="181"/>
                  </a:lnTo>
                  <a:lnTo>
                    <a:pt x="19" y="167"/>
                  </a:lnTo>
                  <a:lnTo>
                    <a:pt x="9" y="151"/>
                  </a:lnTo>
                  <a:lnTo>
                    <a:pt x="2" y="129"/>
                  </a:lnTo>
                  <a:lnTo>
                    <a:pt x="0" y="103"/>
                  </a:lnTo>
                  <a:lnTo>
                    <a:pt x="2" y="77"/>
                  </a:lnTo>
                  <a:lnTo>
                    <a:pt x="11" y="55"/>
                  </a:lnTo>
                  <a:lnTo>
                    <a:pt x="24" y="36"/>
                  </a:lnTo>
                  <a:lnTo>
                    <a:pt x="40" y="21"/>
                  </a:lnTo>
                  <a:lnTo>
                    <a:pt x="59" y="9"/>
                  </a:lnTo>
                  <a:lnTo>
                    <a:pt x="78" y="3"/>
                  </a:lnTo>
                  <a:lnTo>
                    <a:pt x="99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1746" y="752"/>
              <a:ext cx="229" cy="141"/>
            </a:xfrm>
            <a:custGeom>
              <a:avLst/>
              <a:gdLst>
                <a:gd name="T0" fmla="*/ 0 w 686"/>
                <a:gd name="T1" fmla="*/ 0 h 422"/>
                <a:gd name="T2" fmla="*/ 0 w 686"/>
                <a:gd name="T3" fmla="*/ 0 h 422"/>
                <a:gd name="T4" fmla="*/ 0 w 686"/>
                <a:gd name="T5" fmla="*/ 0 h 422"/>
                <a:gd name="T6" fmla="*/ 0 w 686"/>
                <a:gd name="T7" fmla="*/ 0 h 422"/>
                <a:gd name="T8" fmla="*/ 1 w 686"/>
                <a:gd name="T9" fmla="*/ 0 h 422"/>
                <a:gd name="T10" fmla="*/ 1 w 686"/>
                <a:gd name="T11" fmla="*/ 0 h 422"/>
                <a:gd name="T12" fmla="*/ 1 w 686"/>
                <a:gd name="T13" fmla="*/ 1 h 422"/>
                <a:gd name="T14" fmla="*/ 1 w 686"/>
                <a:gd name="T15" fmla="*/ 1 h 422"/>
                <a:gd name="T16" fmla="*/ 1 w 686"/>
                <a:gd name="T17" fmla="*/ 1 h 422"/>
                <a:gd name="T18" fmla="*/ 1 w 686"/>
                <a:gd name="T19" fmla="*/ 1 h 422"/>
                <a:gd name="T20" fmla="*/ 1 w 686"/>
                <a:gd name="T21" fmla="*/ 0 h 422"/>
                <a:gd name="T22" fmla="*/ 1 w 686"/>
                <a:gd name="T23" fmla="*/ 0 h 422"/>
                <a:gd name="T24" fmla="*/ 1 w 686"/>
                <a:gd name="T25" fmla="*/ 0 h 422"/>
                <a:gd name="T26" fmla="*/ 1 w 686"/>
                <a:gd name="T27" fmla="*/ 0 h 422"/>
                <a:gd name="T28" fmla="*/ 1 w 686"/>
                <a:gd name="T29" fmla="*/ 0 h 422"/>
                <a:gd name="T30" fmla="*/ 1 w 686"/>
                <a:gd name="T31" fmla="*/ 0 h 422"/>
                <a:gd name="T32" fmla="*/ 1 w 686"/>
                <a:gd name="T33" fmla="*/ 1 h 422"/>
                <a:gd name="T34" fmla="*/ 1 w 686"/>
                <a:gd name="T35" fmla="*/ 1 h 422"/>
                <a:gd name="T36" fmla="*/ 1 w 686"/>
                <a:gd name="T37" fmla="*/ 1 h 422"/>
                <a:gd name="T38" fmla="*/ 1 w 686"/>
                <a:gd name="T39" fmla="*/ 1 h 422"/>
                <a:gd name="T40" fmla="*/ 1 w 686"/>
                <a:gd name="T41" fmla="*/ 1 h 422"/>
                <a:gd name="T42" fmla="*/ 1 w 686"/>
                <a:gd name="T43" fmla="*/ 1 h 422"/>
                <a:gd name="T44" fmla="*/ 1 w 686"/>
                <a:gd name="T45" fmla="*/ 0 h 422"/>
                <a:gd name="T46" fmla="*/ 0 w 686"/>
                <a:gd name="T47" fmla="*/ 0 h 422"/>
                <a:gd name="T48" fmla="*/ 0 w 686"/>
                <a:gd name="T49" fmla="*/ 0 h 422"/>
                <a:gd name="T50" fmla="*/ 0 w 686"/>
                <a:gd name="T51" fmla="*/ 0 h 422"/>
                <a:gd name="T52" fmla="*/ 0 w 686"/>
                <a:gd name="T53" fmla="*/ 0 h 422"/>
                <a:gd name="T54" fmla="*/ 0 w 686"/>
                <a:gd name="T55" fmla="*/ 0 h 422"/>
                <a:gd name="T56" fmla="*/ 0 w 686"/>
                <a:gd name="T57" fmla="*/ 0 h 422"/>
                <a:gd name="T58" fmla="*/ 0 w 686"/>
                <a:gd name="T59" fmla="*/ 0 h 422"/>
                <a:gd name="T60" fmla="*/ 0 w 686"/>
                <a:gd name="T61" fmla="*/ 0 h 422"/>
                <a:gd name="T62" fmla="*/ 0 w 686"/>
                <a:gd name="T63" fmla="*/ 0 h 422"/>
                <a:gd name="T64" fmla="*/ 0 w 686"/>
                <a:gd name="T65" fmla="*/ 0 h 422"/>
                <a:gd name="T66" fmla="*/ 0 w 686"/>
                <a:gd name="T67" fmla="*/ 0 h 422"/>
                <a:gd name="T68" fmla="*/ 0 w 686"/>
                <a:gd name="T69" fmla="*/ 0 h 422"/>
                <a:gd name="T70" fmla="*/ 0 w 686"/>
                <a:gd name="T71" fmla="*/ 0 h 422"/>
                <a:gd name="T72" fmla="*/ 0 w 686"/>
                <a:gd name="T73" fmla="*/ 0 h 422"/>
                <a:gd name="T74" fmla="*/ 0 w 686"/>
                <a:gd name="T75" fmla="*/ 0 h 422"/>
                <a:gd name="T76" fmla="*/ 0 w 686"/>
                <a:gd name="T77" fmla="*/ 0 h 422"/>
                <a:gd name="T78" fmla="*/ 0 w 686"/>
                <a:gd name="T79" fmla="*/ 0 h 422"/>
                <a:gd name="T80" fmla="*/ 0 w 686"/>
                <a:gd name="T81" fmla="*/ 0 h 422"/>
                <a:gd name="T82" fmla="*/ 0 w 686"/>
                <a:gd name="T83" fmla="*/ 0 h 422"/>
                <a:gd name="T84" fmla="*/ 0 w 686"/>
                <a:gd name="T85" fmla="*/ 0 h 422"/>
                <a:gd name="T86" fmla="*/ 0 w 686"/>
                <a:gd name="T87" fmla="*/ 0 h 422"/>
                <a:gd name="T88" fmla="*/ 0 w 686"/>
                <a:gd name="T89" fmla="*/ 0 h 422"/>
                <a:gd name="T90" fmla="*/ 0 w 686"/>
                <a:gd name="T91" fmla="*/ 0 h 422"/>
                <a:gd name="T92" fmla="*/ 0 w 686"/>
                <a:gd name="T93" fmla="*/ 0 h 422"/>
                <a:gd name="T94" fmla="*/ 0 w 686"/>
                <a:gd name="T95" fmla="*/ 0 h 42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86" h="422">
                  <a:moveTo>
                    <a:pt x="125" y="0"/>
                  </a:moveTo>
                  <a:lnTo>
                    <a:pt x="153" y="2"/>
                  </a:lnTo>
                  <a:lnTo>
                    <a:pt x="178" y="9"/>
                  </a:lnTo>
                  <a:lnTo>
                    <a:pt x="200" y="19"/>
                  </a:lnTo>
                  <a:lnTo>
                    <a:pt x="220" y="31"/>
                  </a:lnTo>
                  <a:lnTo>
                    <a:pt x="238" y="46"/>
                  </a:lnTo>
                  <a:lnTo>
                    <a:pt x="255" y="61"/>
                  </a:lnTo>
                  <a:lnTo>
                    <a:pt x="269" y="78"/>
                  </a:lnTo>
                  <a:lnTo>
                    <a:pt x="431" y="289"/>
                  </a:lnTo>
                  <a:lnTo>
                    <a:pt x="431" y="288"/>
                  </a:lnTo>
                  <a:lnTo>
                    <a:pt x="453" y="315"/>
                  </a:lnTo>
                  <a:lnTo>
                    <a:pt x="475" y="341"/>
                  </a:lnTo>
                  <a:lnTo>
                    <a:pt x="494" y="363"/>
                  </a:lnTo>
                  <a:lnTo>
                    <a:pt x="515" y="382"/>
                  </a:lnTo>
                  <a:lnTo>
                    <a:pt x="536" y="396"/>
                  </a:lnTo>
                  <a:lnTo>
                    <a:pt x="556" y="405"/>
                  </a:lnTo>
                  <a:lnTo>
                    <a:pt x="578" y="409"/>
                  </a:lnTo>
                  <a:lnTo>
                    <a:pt x="600" y="406"/>
                  </a:lnTo>
                  <a:lnTo>
                    <a:pt x="618" y="399"/>
                  </a:lnTo>
                  <a:lnTo>
                    <a:pt x="631" y="387"/>
                  </a:lnTo>
                  <a:lnTo>
                    <a:pt x="641" y="373"/>
                  </a:lnTo>
                  <a:lnTo>
                    <a:pt x="649" y="356"/>
                  </a:lnTo>
                  <a:lnTo>
                    <a:pt x="653" y="337"/>
                  </a:lnTo>
                  <a:lnTo>
                    <a:pt x="654" y="318"/>
                  </a:lnTo>
                  <a:lnTo>
                    <a:pt x="654" y="307"/>
                  </a:lnTo>
                  <a:lnTo>
                    <a:pt x="650" y="296"/>
                  </a:lnTo>
                  <a:lnTo>
                    <a:pt x="645" y="285"/>
                  </a:lnTo>
                  <a:lnTo>
                    <a:pt x="668" y="264"/>
                  </a:lnTo>
                  <a:lnTo>
                    <a:pt x="679" y="279"/>
                  </a:lnTo>
                  <a:lnTo>
                    <a:pt x="684" y="296"/>
                  </a:lnTo>
                  <a:lnTo>
                    <a:pt x="686" y="309"/>
                  </a:lnTo>
                  <a:lnTo>
                    <a:pt x="686" y="318"/>
                  </a:lnTo>
                  <a:lnTo>
                    <a:pt x="684" y="343"/>
                  </a:lnTo>
                  <a:lnTo>
                    <a:pt x="677" y="364"/>
                  </a:lnTo>
                  <a:lnTo>
                    <a:pt x="667" y="382"/>
                  </a:lnTo>
                  <a:lnTo>
                    <a:pt x="653" y="397"/>
                  </a:lnTo>
                  <a:lnTo>
                    <a:pt x="636" y="408"/>
                  </a:lnTo>
                  <a:lnTo>
                    <a:pt x="618" y="416"/>
                  </a:lnTo>
                  <a:lnTo>
                    <a:pt x="599" y="421"/>
                  </a:lnTo>
                  <a:lnTo>
                    <a:pt x="578" y="422"/>
                  </a:lnTo>
                  <a:lnTo>
                    <a:pt x="547" y="418"/>
                  </a:lnTo>
                  <a:lnTo>
                    <a:pt x="518" y="409"/>
                  </a:lnTo>
                  <a:lnTo>
                    <a:pt x="489" y="392"/>
                  </a:lnTo>
                  <a:lnTo>
                    <a:pt x="462" y="370"/>
                  </a:lnTo>
                  <a:lnTo>
                    <a:pt x="435" y="342"/>
                  </a:lnTo>
                  <a:lnTo>
                    <a:pt x="407" y="309"/>
                  </a:lnTo>
                  <a:lnTo>
                    <a:pt x="406" y="309"/>
                  </a:lnTo>
                  <a:lnTo>
                    <a:pt x="243" y="99"/>
                  </a:lnTo>
                  <a:lnTo>
                    <a:pt x="245" y="99"/>
                  </a:lnTo>
                  <a:lnTo>
                    <a:pt x="221" y="73"/>
                  </a:lnTo>
                  <a:lnTo>
                    <a:pt x="198" y="55"/>
                  </a:lnTo>
                  <a:lnTo>
                    <a:pt x="175" y="42"/>
                  </a:lnTo>
                  <a:lnTo>
                    <a:pt x="151" y="34"/>
                  </a:lnTo>
                  <a:lnTo>
                    <a:pt x="125" y="32"/>
                  </a:lnTo>
                  <a:lnTo>
                    <a:pt x="98" y="34"/>
                  </a:lnTo>
                  <a:lnTo>
                    <a:pt x="76" y="40"/>
                  </a:lnTo>
                  <a:lnTo>
                    <a:pt x="58" y="49"/>
                  </a:lnTo>
                  <a:lnTo>
                    <a:pt x="42" y="59"/>
                  </a:lnTo>
                  <a:lnTo>
                    <a:pt x="31" y="72"/>
                  </a:lnTo>
                  <a:lnTo>
                    <a:pt x="23" y="85"/>
                  </a:lnTo>
                  <a:lnTo>
                    <a:pt x="17" y="98"/>
                  </a:lnTo>
                  <a:lnTo>
                    <a:pt x="14" y="110"/>
                  </a:lnTo>
                  <a:lnTo>
                    <a:pt x="13" y="122"/>
                  </a:lnTo>
                  <a:lnTo>
                    <a:pt x="14" y="130"/>
                  </a:lnTo>
                  <a:lnTo>
                    <a:pt x="17" y="140"/>
                  </a:lnTo>
                  <a:lnTo>
                    <a:pt x="22" y="152"/>
                  </a:lnTo>
                  <a:lnTo>
                    <a:pt x="30" y="163"/>
                  </a:lnTo>
                  <a:lnTo>
                    <a:pt x="41" y="173"/>
                  </a:lnTo>
                  <a:lnTo>
                    <a:pt x="55" y="182"/>
                  </a:lnTo>
                  <a:lnTo>
                    <a:pt x="75" y="188"/>
                  </a:lnTo>
                  <a:lnTo>
                    <a:pt x="98" y="190"/>
                  </a:lnTo>
                  <a:lnTo>
                    <a:pt x="112" y="189"/>
                  </a:lnTo>
                  <a:lnTo>
                    <a:pt x="124" y="186"/>
                  </a:lnTo>
                  <a:lnTo>
                    <a:pt x="133" y="182"/>
                  </a:lnTo>
                  <a:lnTo>
                    <a:pt x="140" y="179"/>
                  </a:lnTo>
                  <a:lnTo>
                    <a:pt x="161" y="204"/>
                  </a:lnTo>
                  <a:lnTo>
                    <a:pt x="142" y="215"/>
                  </a:lnTo>
                  <a:lnTo>
                    <a:pt x="121" y="220"/>
                  </a:lnTo>
                  <a:lnTo>
                    <a:pt x="98" y="222"/>
                  </a:lnTo>
                  <a:lnTo>
                    <a:pt x="82" y="221"/>
                  </a:lnTo>
                  <a:lnTo>
                    <a:pt x="66" y="216"/>
                  </a:lnTo>
                  <a:lnTo>
                    <a:pt x="49" y="210"/>
                  </a:lnTo>
                  <a:lnTo>
                    <a:pt x="33" y="198"/>
                  </a:lnTo>
                  <a:lnTo>
                    <a:pt x="21" y="184"/>
                  </a:lnTo>
                  <a:lnTo>
                    <a:pt x="9" y="167"/>
                  </a:lnTo>
                  <a:lnTo>
                    <a:pt x="3" y="146"/>
                  </a:lnTo>
                  <a:lnTo>
                    <a:pt x="0" y="122"/>
                  </a:lnTo>
                  <a:lnTo>
                    <a:pt x="1" y="104"/>
                  </a:lnTo>
                  <a:lnTo>
                    <a:pt x="5" y="86"/>
                  </a:lnTo>
                  <a:lnTo>
                    <a:pt x="12" y="68"/>
                  </a:lnTo>
                  <a:lnTo>
                    <a:pt x="21" y="50"/>
                  </a:lnTo>
                  <a:lnTo>
                    <a:pt x="35" y="33"/>
                  </a:lnTo>
                  <a:lnTo>
                    <a:pt x="50" y="20"/>
                  </a:lnTo>
                  <a:lnTo>
                    <a:pt x="71" y="9"/>
                  </a:lnTo>
                  <a:lnTo>
                    <a:pt x="95" y="2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9" name="Freeform 56"/>
            <p:cNvSpPr>
              <a:spLocks/>
            </p:cNvSpPr>
            <p:nvPr/>
          </p:nvSpPr>
          <p:spPr bwMode="auto">
            <a:xfrm>
              <a:off x="1830" y="778"/>
              <a:ext cx="208" cy="130"/>
            </a:xfrm>
            <a:custGeom>
              <a:avLst/>
              <a:gdLst>
                <a:gd name="T0" fmla="*/ 1 w 624"/>
                <a:gd name="T1" fmla="*/ 0 h 390"/>
                <a:gd name="T2" fmla="*/ 1 w 624"/>
                <a:gd name="T3" fmla="*/ 0 h 390"/>
                <a:gd name="T4" fmla="*/ 1 w 624"/>
                <a:gd name="T5" fmla="*/ 0 h 390"/>
                <a:gd name="T6" fmla="*/ 1 w 624"/>
                <a:gd name="T7" fmla="*/ 0 h 390"/>
                <a:gd name="T8" fmla="*/ 1 w 624"/>
                <a:gd name="T9" fmla="*/ 0 h 390"/>
                <a:gd name="T10" fmla="*/ 1 w 624"/>
                <a:gd name="T11" fmla="*/ 0 h 390"/>
                <a:gd name="T12" fmla="*/ 1 w 624"/>
                <a:gd name="T13" fmla="*/ 0 h 390"/>
                <a:gd name="T14" fmla="*/ 1 w 624"/>
                <a:gd name="T15" fmla="*/ 0 h 390"/>
                <a:gd name="T16" fmla="*/ 1 w 624"/>
                <a:gd name="T17" fmla="*/ 0 h 390"/>
                <a:gd name="T18" fmla="*/ 1 w 624"/>
                <a:gd name="T19" fmla="*/ 0 h 390"/>
                <a:gd name="T20" fmla="*/ 1 w 624"/>
                <a:gd name="T21" fmla="*/ 0 h 390"/>
                <a:gd name="T22" fmla="*/ 1 w 624"/>
                <a:gd name="T23" fmla="*/ 0 h 390"/>
                <a:gd name="T24" fmla="*/ 1 w 624"/>
                <a:gd name="T25" fmla="*/ 0 h 390"/>
                <a:gd name="T26" fmla="*/ 1 w 624"/>
                <a:gd name="T27" fmla="*/ 0 h 390"/>
                <a:gd name="T28" fmla="*/ 1 w 624"/>
                <a:gd name="T29" fmla="*/ 0 h 390"/>
                <a:gd name="T30" fmla="*/ 1 w 624"/>
                <a:gd name="T31" fmla="*/ 0 h 390"/>
                <a:gd name="T32" fmla="*/ 1 w 624"/>
                <a:gd name="T33" fmla="*/ 0 h 390"/>
                <a:gd name="T34" fmla="*/ 1 w 624"/>
                <a:gd name="T35" fmla="*/ 0 h 390"/>
                <a:gd name="T36" fmla="*/ 1 w 624"/>
                <a:gd name="T37" fmla="*/ 0 h 390"/>
                <a:gd name="T38" fmla="*/ 1 w 624"/>
                <a:gd name="T39" fmla="*/ 0 h 390"/>
                <a:gd name="T40" fmla="*/ 1 w 624"/>
                <a:gd name="T41" fmla="*/ 0 h 390"/>
                <a:gd name="T42" fmla="*/ 1 w 624"/>
                <a:gd name="T43" fmla="*/ 0 h 390"/>
                <a:gd name="T44" fmla="*/ 1 w 624"/>
                <a:gd name="T45" fmla="*/ 0 h 390"/>
                <a:gd name="T46" fmla="*/ 1 w 624"/>
                <a:gd name="T47" fmla="*/ 0 h 390"/>
                <a:gd name="T48" fmla="*/ 0 w 624"/>
                <a:gd name="T49" fmla="*/ 0 h 390"/>
                <a:gd name="T50" fmla="*/ 0 w 624"/>
                <a:gd name="T51" fmla="*/ 0 h 390"/>
                <a:gd name="T52" fmla="*/ 0 w 624"/>
                <a:gd name="T53" fmla="*/ 1 h 390"/>
                <a:gd name="T54" fmla="*/ 0 w 624"/>
                <a:gd name="T55" fmla="*/ 1 h 390"/>
                <a:gd name="T56" fmla="*/ 0 w 624"/>
                <a:gd name="T57" fmla="*/ 1 h 390"/>
                <a:gd name="T58" fmla="*/ 0 w 624"/>
                <a:gd name="T59" fmla="*/ 0 h 390"/>
                <a:gd name="T60" fmla="*/ 0 w 624"/>
                <a:gd name="T61" fmla="*/ 0 h 390"/>
                <a:gd name="T62" fmla="*/ 0 w 624"/>
                <a:gd name="T63" fmla="*/ 0 h 390"/>
                <a:gd name="T64" fmla="*/ 0 w 624"/>
                <a:gd name="T65" fmla="*/ 0 h 390"/>
                <a:gd name="T66" fmla="*/ 0 w 624"/>
                <a:gd name="T67" fmla="*/ 0 h 390"/>
                <a:gd name="T68" fmla="*/ 0 w 624"/>
                <a:gd name="T69" fmla="*/ 0 h 390"/>
                <a:gd name="T70" fmla="*/ 0 w 624"/>
                <a:gd name="T71" fmla="*/ 0 h 390"/>
                <a:gd name="T72" fmla="*/ 0 w 624"/>
                <a:gd name="T73" fmla="*/ 0 h 390"/>
                <a:gd name="T74" fmla="*/ 0 w 624"/>
                <a:gd name="T75" fmla="*/ 1 h 390"/>
                <a:gd name="T76" fmla="*/ 0 w 624"/>
                <a:gd name="T77" fmla="*/ 1 h 390"/>
                <a:gd name="T78" fmla="*/ 0 w 624"/>
                <a:gd name="T79" fmla="*/ 0 h 390"/>
                <a:gd name="T80" fmla="*/ 0 w 624"/>
                <a:gd name="T81" fmla="*/ 0 h 390"/>
                <a:gd name="T82" fmla="*/ 0 w 624"/>
                <a:gd name="T83" fmla="*/ 0 h 390"/>
                <a:gd name="T84" fmla="*/ 1 w 624"/>
                <a:gd name="T85" fmla="*/ 0 h 390"/>
                <a:gd name="T86" fmla="*/ 1 w 624"/>
                <a:gd name="T87" fmla="*/ 0 h 390"/>
                <a:gd name="T88" fmla="*/ 1 w 624"/>
                <a:gd name="T89" fmla="*/ 0 h 39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624" h="390">
                  <a:moveTo>
                    <a:pt x="523" y="0"/>
                  </a:moveTo>
                  <a:lnTo>
                    <a:pt x="544" y="3"/>
                  </a:lnTo>
                  <a:lnTo>
                    <a:pt x="564" y="9"/>
                  </a:lnTo>
                  <a:lnTo>
                    <a:pt x="584" y="21"/>
                  </a:lnTo>
                  <a:lnTo>
                    <a:pt x="599" y="36"/>
                  </a:lnTo>
                  <a:lnTo>
                    <a:pt x="612" y="55"/>
                  </a:lnTo>
                  <a:lnTo>
                    <a:pt x="621" y="77"/>
                  </a:lnTo>
                  <a:lnTo>
                    <a:pt x="624" y="103"/>
                  </a:lnTo>
                  <a:lnTo>
                    <a:pt x="621" y="129"/>
                  </a:lnTo>
                  <a:lnTo>
                    <a:pt x="615" y="151"/>
                  </a:lnTo>
                  <a:lnTo>
                    <a:pt x="603" y="167"/>
                  </a:lnTo>
                  <a:lnTo>
                    <a:pt x="590" y="181"/>
                  </a:lnTo>
                  <a:lnTo>
                    <a:pt x="575" y="192"/>
                  </a:lnTo>
                  <a:lnTo>
                    <a:pt x="558" y="199"/>
                  </a:lnTo>
                  <a:lnTo>
                    <a:pt x="541" y="203"/>
                  </a:lnTo>
                  <a:lnTo>
                    <a:pt x="526" y="205"/>
                  </a:lnTo>
                  <a:lnTo>
                    <a:pt x="505" y="203"/>
                  </a:lnTo>
                  <a:lnTo>
                    <a:pt x="488" y="199"/>
                  </a:lnTo>
                  <a:lnTo>
                    <a:pt x="473" y="193"/>
                  </a:lnTo>
                  <a:lnTo>
                    <a:pt x="461" y="185"/>
                  </a:lnTo>
                  <a:lnTo>
                    <a:pt x="441" y="167"/>
                  </a:lnTo>
                  <a:lnTo>
                    <a:pt x="438" y="166"/>
                  </a:lnTo>
                  <a:lnTo>
                    <a:pt x="460" y="142"/>
                  </a:lnTo>
                  <a:lnTo>
                    <a:pt x="463" y="144"/>
                  </a:lnTo>
                  <a:lnTo>
                    <a:pt x="473" y="153"/>
                  </a:lnTo>
                  <a:lnTo>
                    <a:pt x="483" y="161"/>
                  </a:lnTo>
                  <a:lnTo>
                    <a:pt x="495" y="167"/>
                  </a:lnTo>
                  <a:lnTo>
                    <a:pt x="509" y="171"/>
                  </a:lnTo>
                  <a:lnTo>
                    <a:pt x="526" y="172"/>
                  </a:lnTo>
                  <a:lnTo>
                    <a:pt x="539" y="171"/>
                  </a:lnTo>
                  <a:lnTo>
                    <a:pt x="553" y="169"/>
                  </a:lnTo>
                  <a:lnTo>
                    <a:pt x="567" y="163"/>
                  </a:lnTo>
                  <a:lnTo>
                    <a:pt x="581" y="157"/>
                  </a:lnTo>
                  <a:lnTo>
                    <a:pt x="593" y="148"/>
                  </a:lnTo>
                  <a:lnTo>
                    <a:pt x="602" y="135"/>
                  </a:lnTo>
                  <a:lnTo>
                    <a:pt x="608" y="121"/>
                  </a:lnTo>
                  <a:lnTo>
                    <a:pt x="611" y="103"/>
                  </a:lnTo>
                  <a:lnTo>
                    <a:pt x="607" y="85"/>
                  </a:lnTo>
                  <a:lnTo>
                    <a:pt x="599" y="69"/>
                  </a:lnTo>
                  <a:lnTo>
                    <a:pt x="586" y="57"/>
                  </a:lnTo>
                  <a:lnTo>
                    <a:pt x="571" y="46"/>
                  </a:lnTo>
                  <a:lnTo>
                    <a:pt x="554" y="39"/>
                  </a:lnTo>
                  <a:lnTo>
                    <a:pt x="537" y="35"/>
                  </a:lnTo>
                  <a:lnTo>
                    <a:pt x="523" y="33"/>
                  </a:lnTo>
                  <a:lnTo>
                    <a:pt x="508" y="35"/>
                  </a:lnTo>
                  <a:lnTo>
                    <a:pt x="494" y="37"/>
                  </a:lnTo>
                  <a:lnTo>
                    <a:pt x="479" y="45"/>
                  </a:lnTo>
                  <a:lnTo>
                    <a:pt x="464" y="57"/>
                  </a:lnTo>
                  <a:lnTo>
                    <a:pt x="447" y="73"/>
                  </a:lnTo>
                  <a:lnTo>
                    <a:pt x="285" y="283"/>
                  </a:lnTo>
                  <a:lnTo>
                    <a:pt x="257" y="315"/>
                  </a:lnTo>
                  <a:lnTo>
                    <a:pt x="228" y="342"/>
                  </a:lnTo>
                  <a:lnTo>
                    <a:pt x="200" y="363"/>
                  </a:lnTo>
                  <a:lnTo>
                    <a:pt x="172" y="378"/>
                  </a:lnTo>
                  <a:lnTo>
                    <a:pt x="142" y="387"/>
                  </a:lnTo>
                  <a:lnTo>
                    <a:pt x="110" y="390"/>
                  </a:lnTo>
                  <a:lnTo>
                    <a:pt x="84" y="387"/>
                  </a:lnTo>
                  <a:lnTo>
                    <a:pt x="61" y="380"/>
                  </a:lnTo>
                  <a:lnTo>
                    <a:pt x="40" y="368"/>
                  </a:lnTo>
                  <a:lnTo>
                    <a:pt x="24" y="351"/>
                  </a:lnTo>
                  <a:lnTo>
                    <a:pt x="11" y="332"/>
                  </a:lnTo>
                  <a:lnTo>
                    <a:pt x="3" y="308"/>
                  </a:lnTo>
                  <a:lnTo>
                    <a:pt x="0" y="282"/>
                  </a:lnTo>
                  <a:lnTo>
                    <a:pt x="0" y="270"/>
                  </a:lnTo>
                  <a:lnTo>
                    <a:pt x="3" y="257"/>
                  </a:lnTo>
                  <a:lnTo>
                    <a:pt x="7" y="245"/>
                  </a:lnTo>
                  <a:lnTo>
                    <a:pt x="16" y="230"/>
                  </a:lnTo>
                  <a:lnTo>
                    <a:pt x="42" y="250"/>
                  </a:lnTo>
                  <a:lnTo>
                    <a:pt x="36" y="260"/>
                  </a:lnTo>
                  <a:lnTo>
                    <a:pt x="33" y="272"/>
                  </a:lnTo>
                  <a:lnTo>
                    <a:pt x="33" y="282"/>
                  </a:lnTo>
                  <a:lnTo>
                    <a:pt x="34" y="300"/>
                  </a:lnTo>
                  <a:lnTo>
                    <a:pt x="39" y="319"/>
                  </a:lnTo>
                  <a:lnTo>
                    <a:pt x="45" y="337"/>
                  </a:lnTo>
                  <a:lnTo>
                    <a:pt x="57" y="353"/>
                  </a:lnTo>
                  <a:lnTo>
                    <a:pt x="71" y="366"/>
                  </a:lnTo>
                  <a:lnTo>
                    <a:pt x="88" y="375"/>
                  </a:lnTo>
                  <a:lnTo>
                    <a:pt x="110" y="377"/>
                  </a:lnTo>
                  <a:lnTo>
                    <a:pt x="136" y="373"/>
                  </a:lnTo>
                  <a:lnTo>
                    <a:pt x="160" y="362"/>
                  </a:lnTo>
                  <a:lnTo>
                    <a:pt x="185" y="344"/>
                  </a:lnTo>
                  <a:lnTo>
                    <a:pt x="209" y="320"/>
                  </a:lnTo>
                  <a:lnTo>
                    <a:pt x="233" y="293"/>
                  </a:lnTo>
                  <a:lnTo>
                    <a:pt x="259" y="263"/>
                  </a:lnTo>
                  <a:lnTo>
                    <a:pt x="259" y="264"/>
                  </a:lnTo>
                  <a:lnTo>
                    <a:pt x="421" y="53"/>
                  </a:lnTo>
                  <a:lnTo>
                    <a:pt x="441" y="33"/>
                  </a:lnTo>
                  <a:lnTo>
                    <a:pt x="459" y="18"/>
                  </a:lnTo>
                  <a:lnTo>
                    <a:pt x="479" y="8"/>
                  </a:lnTo>
                  <a:lnTo>
                    <a:pt x="500" y="1"/>
                  </a:lnTo>
                  <a:lnTo>
                    <a:pt x="523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40" name="Freeform 57"/>
            <p:cNvSpPr>
              <a:spLocks/>
            </p:cNvSpPr>
            <p:nvPr/>
          </p:nvSpPr>
          <p:spPr bwMode="auto">
            <a:xfrm>
              <a:off x="1813" y="752"/>
              <a:ext cx="229" cy="141"/>
            </a:xfrm>
            <a:custGeom>
              <a:avLst/>
              <a:gdLst>
                <a:gd name="T0" fmla="*/ 1 w 687"/>
                <a:gd name="T1" fmla="*/ 0 h 422"/>
                <a:gd name="T2" fmla="*/ 1 w 687"/>
                <a:gd name="T3" fmla="*/ 0 h 422"/>
                <a:gd name="T4" fmla="*/ 1 w 687"/>
                <a:gd name="T5" fmla="*/ 0 h 422"/>
                <a:gd name="T6" fmla="*/ 1 w 687"/>
                <a:gd name="T7" fmla="*/ 0 h 422"/>
                <a:gd name="T8" fmla="*/ 1 w 687"/>
                <a:gd name="T9" fmla="*/ 0 h 422"/>
                <a:gd name="T10" fmla="*/ 1 w 687"/>
                <a:gd name="T11" fmla="*/ 0 h 422"/>
                <a:gd name="T12" fmla="*/ 1 w 687"/>
                <a:gd name="T13" fmla="*/ 0 h 422"/>
                <a:gd name="T14" fmla="*/ 1 w 687"/>
                <a:gd name="T15" fmla="*/ 0 h 422"/>
                <a:gd name="T16" fmla="*/ 1 w 687"/>
                <a:gd name="T17" fmla="*/ 0 h 422"/>
                <a:gd name="T18" fmla="*/ 1 w 687"/>
                <a:gd name="T19" fmla="*/ 0 h 422"/>
                <a:gd name="T20" fmla="*/ 1 w 687"/>
                <a:gd name="T21" fmla="*/ 0 h 422"/>
                <a:gd name="T22" fmla="*/ 1 w 687"/>
                <a:gd name="T23" fmla="*/ 0 h 422"/>
                <a:gd name="T24" fmla="*/ 1 w 687"/>
                <a:gd name="T25" fmla="*/ 0 h 422"/>
                <a:gd name="T26" fmla="*/ 1 w 687"/>
                <a:gd name="T27" fmla="*/ 0 h 422"/>
                <a:gd name="T28" fmla="*/ 1 w 687"/>
                <a:gd name="T29" fmla="*/ 0 h 422"/>
                <a:gd name="T30" fmla="*/ 1 w 687"/>
                <a:gd name="T31" fmla="*/ 0 h 422"/>
                <a:gd name="T32" fmla="*/ 1 w 687"/>
                <a:gd name="T33" fmla="*/ 0 h 422"/>
                <a:gd name="T34" fmla="*/ 1 w 687"/>
                <a:gd name="T35" fmla="*/ 0 h 422"/>
                <a:gd name="T36" fmla="*/ 1 w 687"/>
                <a:gd name="T37" fmla="*/ 0 h 422"/>
                <a:gd name="T38" fmla="*/ 1 w 687"/>
                <a:gd name="T39" fmla="*/ 0 h 422"/>
                <a:gd name="T40" fmla="*/ 1 w 687"/>
                <a:gd name="T41" fmla="*/ 0 h 422"/>
                <a:gd name="T42" fmla="*/ 1 w 687"/>
                <a:gd name="T43" fmla="*/ 0 h 422"/>
                <a:gd name="T44" fmla="*/ 1 w 687"/>
                <a:gd name="T45" fmla="*/ 0 h 422"/>
                <a:gd name="T46" fmla="*/ 1 w 687"/>
                <a:gd name="T47" fmla="*/ 0 h 422"/>
                <a:gd name="T48" fmla="*/ 0 w 687"/>
                <a:gd name="T49" fmla="*/ 0 h 422"/>
                <a:gd name="T50" fmla="*/ 0 w 687"/>
                <a:gd name="T51" fmla="*/ 1 h 422"/>
                <a:gd name="T52" fmla="*/ 0 w 687"/>
                <a:gd name="T53" fmla="*/ 1 h 422"/>
                <a:gd name="T54" fmla="*/ 0 w 687"/>
                <a:gd name="T55" fmla="*/ 1 h 422"/>
                <a:gd name="T56" fmla="*/ 0 w 687"/>
                <a:gd name="T57" fmla="*/ 1 h 422"/>
                <a:gd name="T58" fmla="*/ 0 w 687"/>
                <a:gd name="T59" fmla="*/ 1 h 422"/>
                <a:gd name="T60" fmla="*/ 0 w 687"/>
                <a:gd name="T61" fmla="*/ 1 h 422"/>
                <a:gd name="T62" fmla="*/ 0 w 687"/>
                <a:gd name="T63" fmla="*/ 0 h 422"/>
                <a:gd name="T64" fmla="*/ 0 w 687"/>
                <a:gd name="T65" fmla="*/ 0 h 422"/>
                <a:gd name="T66" fmla="*/ 0 w 687"/>
                <a:gd name="T67" fmla="*/ 0 h 422"/>
                <a:gd name="T68" fmla="*/ 0 w 687"/>
                <a:gd name="T69" fmla="*/ 0 h 422"/>
                <a:gd name="T70" fmla="*/ 0 w 687"/>
                <a:gd name="T71" fmla="*/ 0 h 422"/>
                <a:gd name="T72" fmla="*/ 0 w 687"/>
                <a:gd name="T73" fmla="*/ 0 h 422"/>
                <a:gd name="T74" fmla="*/ 0 w 687"/>
                <a:gd name="T75" fmla="*/ 1 h 422"/>
                <a:gd name="T76" fmla="*/ 0 w 687"/>
                <a:gd name="T77" fmla="*/ 1 h 422"/>
                <a:gd name="T78" fmla="*/ 0 w 687"/>
                <a:gd name="T79" fmla="*/ 1 h 422"/>
                <a:gd name="T80" fmla="*/ 0 w 687"/>
                <a:gd name="T81" fmla="*/ 1 h 422"/>
                <a:gd name="T82" fmla="*/ 0 w 687"/>
                <a:gd name="T83" fmla="*/ 0 h 422"/>
                <a:gd name="T84" fmla="*/ 0 w 687"/>
                <a:gd name="T85" fmla="*/ 0 h 422"/>
                <a:gd name="T86" fmla="*/ 1 w 687"/>
                <a:gd name="T87" fmla="*/ 0 h 422"/>
                <a:gd name="T88" fmla="*/ 1 w 687"/>
                <a:gd name="T89" fmla="*/ 0 h 422"/>
                <a:gd name="T90" fmla="*/ 1 w 687"/>
                <a:gd name="T91" fmla="*/ 0 h 422"/>
                <a:gd name="T92" fmla="*/ 1 w 687"/>
                <a:gd name="T93" fmla="*/ 0 h 42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687" h="422">
                  <a:moveTo>
                    <a:pt x="562" y="0"/>
                  </a:moveTo>
                  <a:lnTo>
                    <a:pt x="592" y="2"/>
                  </a:lnTo>
                  <a:lnTo>
                    <a:pt x="616" y="9"/>
                  </a:lnTo>
                  <a:lnTo>
                    <a:pt x="637" y="20"/>
                  </a:lnTo>
                  <a:lnTo>
                    <a:pt x="652" y="33"/>
                  </a:lnTo>
                  <a:lnTo>
                    <a:pt x="667" y="50"/>
                  </a:lnTo>
                  <a:lnTo>
                    <a:pt x="676" y="68"/>
                  </a:lnTo>
                  <a:lnTo>
                    <a:pt x="682" y="86"/>
                  </a:lnTo>
                  <a:lnTo>
                    <a:pt x="686" y="104"/>
                  </a:lnTo>
                  <a:lnTo>
                    <a:pt x="687" y="122"/>
                  </a:lnTo>
                  <a:lnTo>
                    <a:pt x="685" y="146"/>
                  </a:lnTo>
                  <a:lnTo>
                    <a:pt x="678" y="167"/>
                  </a:lnTo>
                  <a:lnTo>
                    <a:pt x="667" y="184"/>
                  </a:lnTo>
                  <a:lnTo>
                    <a:pt x="654" y="198"/>
                  </a:lnTo>
                  <a:lnTo>
                    <a:pt x="638" y="210"/>
                  </a:lnTo>
                  <a:lnTo>
                    <a:pt x="622" y="216"/>
                  </a:lnTo>
                  <a:lnTo>
                    <a:pt x="605" y="221"/>
                  </a:lnTo>
                  <a:lnTo>
                    <a:pt x="589" y="222"/>
                  </a:lnTo>
                  <a:lnTo>
                    <a:pt x="565" y="220"/>
                  </a:lnTo>
                  <a:lnTo>
                    <a:pt x="544" y="215"/>
                  </a:lnTo>
                  <a:lnTo>
                    <a:pt x="525" y="204"/>
                  </a:lnTo>
                  <a:lnTo>
                    <a:pt x="547" y="179"/>
                  </a:lnTo>
                  <a:lnTo>
                    <a:pt x="553" y="182"/>
                  </a:lnTo>
                  <a:lnTo>
                    <a:pt x="562" y="186"/>
                  </a:lnTo>
                  <a:lnTo>
                    <a:pt x="574" y="189"/>
                  </a:lnTo>
                  <a:lnTo>
                    <a:pt x="589" y="190"/>
                  </a:lnTo>
                  <a:lnTo>
                    <a:pt x="613" y="188"/>
                  </a:lnTo>
                  <a:lnTo>
                    <a:pt x="632" y="182"/>
                  </a:lnTo>
                  <a:lnTo>
                    <a:pt x="646" y="173"/>
                  </a:lnTo>
                  <a:lnTo>
                    <a:pt x="658" y="163"/>
                  </a:lnTo>
                  <a:lnTo>
                    <a:pt x="665" y="152"/>
                  </a:lnTo>
                  <a:lnTo>
                    <a:pt x="670" y="140"/>
                  </a:lnTo>
                  <a:lnTo>
                    <a:pt x="673" y="130"/>
                  </a:lnTo>
                  <a:lnTo>
                    <a:pt x="674" y="122"/>
                  </a:lnTo>
                  <a:lnTo>
                    <a:pt x="673" y="110"/>
                  </a:lnTo>
                  <a:lnTo>
                    <a:pt x="670" y="98"/>
                  </a:lnTo>
                  <a:lnTo>
                    <a:pt x="664" y="85"/>
                  </a:lnTo>
                  <a:lnTo>
                    <a:pt x="655" y="72"/>
                  </a:lnTo>
                  <a:lnTo>
                    <a:pt x="643" y="59"/>
                  </a:lnTo>
                  <a:lnTo>
                    <a:pt x="629" y="49"/>
                  </a:lnTo>
                  <a:lnTo>
                    <a:pt x="611" y="40"/>
                  </a:lnTo>
                  <a:lnTo>
                    <a:pt x="588" y="34"/>
                  </a:lnTo>
                  <a:lnTo>
                    <a:pt x="562" y="32"/>
                  </a:lnTo>
                  <a:lnTo>
                    <a:pt x="537" y="34"/>
                  </a:lnTo>
                  <a:lnTo>
                    <a:pt x="512" y="42"/>
                  </a:lnTo>
                  <a:lnTo>
                    <a:pt x="489" y="55"/>
                  </a:lnTo>
                  <a:lnTo>
                    <a:pt x="466" y="73"/>
                  </a:lnTo>
                  <a:lnTo>
                    <a:pt x="443" y="99"/>
                  </a:lnTo>
                  <a:lnTo>
                    <a:pt x="280" y="309"/>
                  </a:lnTo>
                  <a:lnTo>
                    <a:pt x="256" y="338"/>
                  </a:lnTo>
                  <a:lnTo>
                    <a:pt x="231" y="363"/>
                  </a:lnTo>
                  <a:lnTo>
                    <a:pt x="208" y="383"/>
                  </a:lnTo>
                  <a:lnTo>
                    <a:pt x="185" y="400"/>
                  </a:lnTo>
                  <a:lnTo>
                    <a:pt x="161" y="412"/>
                  </a:lnTo>
                  <a:lnTo>
                    <a:pt x="135" y="419"/>
                  </a:lnTo>
                  <a:lnTo>
                    <a:pt x="108" y="422"/>
                  </a:lnTo>
                  <a:lnTo>
                    <a:pt x="87" y="421"/>
                  </a:lnTo>
                  <a:lnTo>
                    <a:pt x="68" y="416"/>
                  </a:lnTo>
                  <a:lnTo>
                    <a:pt x="50" y="408"/>
                  </a:lnTo>
                  <a:lnTo>
                    <a:pt x="33" y="397"/>
                  </a:lnTo>
                  <a:lnTo>
                    <a:pt x="20" y="382"/>
                  </a:lnTo>
                  <a:lnTo>
                    <a:pt x="9" y="364"/>
                  </a:lnTo>
                  <a:lnTo>
                    <a:pt x="2" y="343"/>
                  </a:lnTo>
                  <a:lnTo>
                    <a:pt x="0" y="318"/>
                  </a:lnTo>
                  <a:lnTo>
                    <a:pt x="0" y="309"/>
                  </a:lnTo>
                  <a:lnTo>
                    <a:pt x="2" y="296"/>
                  </a:lnTo>
                  <a:lnTo>
                    <a:pt x="7" y="279"/>
                  </a:lnTo>
                  <a:lnTo>
                    <a:pt x="18" y="264"/>
                  </a:lnTo>
                  <a:lnTo>
                    <a:pt x="42" y="285"/>
                  </a:lnTo>
                  <a:lnTo>
                    <a:pt x="36" y="296"/>
                  </a:lnTo>
                  <a:lnTo>
                    <a:pt x="33" y="307"/>
                  </a:lnTo>
                  <a:lnTo>
                    <a:pt x="32" y="318"/>
                  </a:lnTo>
                  <a:lnTo>
                    <a:pt x="33" y="337"/>
                  </a:lnTo>
                  <a:lnTo>
                    <a:pt x="37" y="356"/>
                  </a:lnTo>
                  <a:lnTo>
                    <a:pt x="45" y="373"/>
                  </a:lnTo>
                  <a:lnTo>
                    <a:pt x="55" y="387"/>
                  </a:lnTo>
                  <a:lnTo>
                    <a:pt x="69" y="399"/>
                  </a:lnTo>
                  <a:lnTo>
                    <a:pt x="87" y="406"/>
                  </a:lnTo>
                  <a:lnTo>
                    <a:pt x="108" y="409"/>
                  </a:lnTo>
                  <a:lnTo>
                    <a:pt x="130" y="405"/>
                  </a:lnTo>
                  <a:lnTo>
                    <a:pt x="150" y="396"/>
                  </a:lnTo>
                  <a:lnTo>
                    <a:pt x="171" y="382"/>
                  </a:lnTo>
                  <a:lnTo>
                    <a:pt x="191" y="363"/>
                  </a:lnTo>
                  <a:lnTo>
                    <a:pt x="212" y="341"/>
                  </a:lnTo>
                  <a:lnTo>
                    <a:pt x="233" y="315"/>
                  </a:lnTo>
                  <a:lnTo>
                    <a:pt x="255" y="288"/>
                  </a:lnTo>
                  <a:lnTo>
                    <a:pt x="255" y="289"/>
                  </a:lnTo>
                  <a:lnTo>
                    <a:pt x="417" y="78"/>
                  </a:lnTo>
                  <a:lnTo>
                    <a:pt x="432" y="61"/>
                  </a:lnTo>
                  <a:lnTo>
                    <a:pt x="448" y="46"/>
                  </a:lnTo>
                  <a:lnTo>
                    <a:pt x="466" y="31"/>
                  </a:lnTo>
                  <a:lnTo>
                    <a:pt x="486" y="19"/>
                  </a:lnTo>
                  <a:lnTo>
                    <a:pt x="510" y="9"/>
                  </a:lnTo>
                  <a:lnTo>
                    <a:pt x="534" y="2"/>
                  </a:lnTo>
                  <a:lnTo>
                    <a:pt x="56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41" name="Freeform 58"/>
            <p:cNvSpPr>
              <a:spLocks/>
            </p:cNvSpPr>
            <p:nvPr/>
          </p:nvSpPr>
          <p:spPr bwMode="auto">
            <a:xfrm>
              <a:off x="1885" y="675"/>
              <a:ext cx="34" cy="133"/>
            </a:xfrm>
            <a:custGeom>
              <a:avLst/>
              <a:gdLst>
                <a:gd name="T0" fmla="*/ 0 w 101"/>
                <a:gd name="T1" fmla="*/ 0 h 400"/>
                <a:gd name="T2" fmla="*/ 0 w 101"/>
                <a:gd name="T3" fmla="*/ 0 h 400"/>
                <a:gd name="T4" fmla="*/ 0 w 101"/>
                <a:gd name="T5" fmla="*/ 0 h 400"/>
                <a:gd name="T6" fmla="*/ 0 w 101"/>
                <a:gd name="T7" fmla="*/ 0 h 400"/>
                <a:gd name="T8" fmla="*/ 0 w 101"/>
                <a:gd name="T9" fmla="*/ 0 h 400"/>
                <a:gd name="T10" fmla="*/ 0 w 101"/>
                <a:gd name="T11" fmla="*/ 0 h 400"/>
                <a:gd name="T12" fmla="*/ 0 w 101"/>
                <a:gd name="T13" fmla="*/ 0 h 400"/>
                <a:gd name="T14" fmla="*/ 0 w 101"/>
                <a:gd name="T15" fmla="*/ 0 h 400"/>
                <a:gd name="T16" fmla="*/ 0 w 101"/>
                <a:gd name="T17" fmla="*/ 0 h 400"/>
                <a:gd name="T18" fmla="*/ 0 w 101"/>
                <a:gd name="T19" fmla="*/ 0 h 400"/>
                <a:gd name="T20" fmla="*/ 0 w 101"/>
                <a:gd name="T21" fmla="*/ 0 h 400"/>
                <a:gd name="T22" fmla="*/ 0 w 101"/>
                <a:gd name="T23" fmla="*/ 0 h 400"/>
                <a:gd name="T24" fmla="*/ 0 w 101"/>
                <a:gd name="T25" fmla="*/ 0 h 400"/>
                <a:gd name="T26" fmla="*/ 0 w 101"/>
                <a:gd name="T27" fmla="*/ 0 h 400"/>
                <a:gd name="T28" fmla="*/ 0 w 101"/>
                <a:gd name="T29" fmla="*/ 0 h 400"/>
                <a:gd name="T30" fmla="*/ 0 w 101"/>
                <a:gd name="T31" fmla="*/ 0 h 400"/>
                <a:gd name="T32" fmla="*/ 0 w 101"/>
                <a:gd name="T33" fmla="*/ 0 h 400"/>
                <a:gd name="T34" fmla="*/ 0 w 101"/>
                <a:gd name="T35" fmla="*/ 0 h 400"/>
                <a:gd name="T36" fmla="*/ 0 w 101"/>
                <a:gd name="T37" fmla="*/ 0 h 400"/>
                <a:gd name="T38" fmla="*/ 0 w 101"/>
                <a:gd name="T39" fmla="*/ 1 h 400"/>
                <a:gd name="T40" fmla="*/ 0 w 101"/>
                <a:gd name="T41" fmla="*/ 1 h 400"/>
                <a:gd name="T42" fmla="*/ 0 w 101"/>
                <a:gd name="T43" fmla="*/ 1 h 400"/>
                <a:gd name="T44" fmla="*/ 0 w 101"/>
                <a:gd name="T45" fmla="*/ 1 h 400"/>
                <a:gd name="T46" fmla="*/ 0 w 101"/>
                <a:gd name="T47" fmla="*/ 1 h 400"/>
                <a:gd name="T48" fmla="*/ 0 w 101"/>
                <a:gd name="T49" fmla="*/ 1 h 400"/>
                <a:gd name="T50" fmla="*/ 0 w 101"/>
                <a:gd name="T51" fmla="*/ 1 h 400"/>
                <a:gd name="T52" fmla="*/ 0 w 101"/>
                <a:gd name="T53" fmla="*/ 1 h 400"/>
                <a:gd name="T54" fmla="*/ 0 w 101"/>
                <a:gd name="T55" fmla="*/ 1 h 400"/>
                <a:gd name="T56" fmla="*/ 0 w 101"/>
                <a:gd name="T57" fmla="*/ 1 h 400"/>
                <a:gd name="T58" fmla="*/ 0 w 101"/>
                <a:gd name="T59" fmla="*/ 1 h 400"/>
                <a:gd name="T60" fmla="*/ 0 w 101"/>
                <a:gd name="T61" fmla="*/ 1 h 400"/>
                <a:gd name="T62" fmla="*/ 0 w 101"/>
                <a:gd name="T63" fmla="*/ 1 h 400"/>
                <a:gd name="T64" fmla="*/ 0 w 101"/>
                <a:gd name="T65" fmla="*/ 1 h 400"/>
                <a:gd name="T66" fmla="*/ 0 w 101"/>
                <a:gd name="T67" fmla="*/ 1 h 400"/>
                <a:gd name="T68" fmla="*/ 0 w 101"/>
                <a:gd name="T69" fmla="*/ 0 h 400"/>
                <a:gd name="T70" fmla="*/ 0 w 101"/>
                <a:gd name="T71" fmla="*/ 0 h 400"/>
                <a:gd name="T72" fmla="*/ 0 w 101"/>
                <a:gd name="T73" fmla="*/ 0 h 400"/>
                <a:gd name="T74" fmla="*/ 0 w 101"/>
                <a:gd name="T75" fmla="*/ 0 h 400"/>
                <a:gd name="T76" fmla="*/ 0 w 101"/>
                <a:gd name="T77" fmla="*/ 0 h 400"/>
                <a:gd name="T78" fmla="*/ 0 w 101"/>
                <a:gd name="T79" fmla="*/ 0 h 400"/>
                <a:gd name="T80" fmla="*/ 0 w 101"/>
                <a:gd name="T81" fmla="*/ 0 h 400"/>
                <a:gd name="T82" fmla="*/ 0 w 101"/>
                <a:gd name="T83" fmla="*/ 0 h 400"/>
                <a:gd name="T84" fmla="*/ 0 w 101"/>
                <a:gd name="T85" fmla="*/ 0 h 400"/>
                <a:gd name="T86" fmla="*/ 0 w 101"/>
                <a:gd name="T87" fmla="*/ 0 h 400"/>
                <a:gd name="T88" fmla="*/ 0 w 101"/>
                <a:gd name="T89" fmla="*/ 0 h 400"/>
                <a:gd name="T90" fmla="*/ 0 w 101"/>
                <a:gd name="T91" fmla="*/ 0 h 400"/>
                <a:gd name="T92" fmla="*/ 0 w 101"/>
                <a:gd name="T93" fmla="*/ 0 h 40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101" h="400">
                  <a:moveTo>
                    <a:pt x="10" y="0"/>
                  </a:moveTo>
                  <a:lnTo>
                    <a:pt x="16" y="0"/>
                  </a:lnTo>
                  <a:lnTo>
                    <a:pt x="24" y="1"/>
                  </a:lnTo>
                  <a:lnTo>
                    <a:pt x="35" y="1"/>
                  </a:lnTo>
                  <a:lnTo>
                    <a:pt x="52" y="2"/>
                  </a:lnTo>
                  <a:lnTo>
                    <a:pt x="69" y="1"/>
                  </a:lnTo>
                  <a:lnTo>
                    <a:pt x="87" y="0"/>
                  </a:lnTo>
                  <a:lnTo>
                    <a:pt x="91" y="0"/>
                  </a:lnTo>
                  <a:lnTo>
                    <a:pt x="94" y="4"/>
                  </a:lnTo>
                  <a:lnTo>
                    <a:pt x="94" y="5"/>
                  </a:lnTo>
                  <a:lnTo>
                    <a:pt x="92" y="7"/>
                  </a:lnTo>
                  <a:lnTo>
                    <a:pt x="91" y="7"/>
                  </a:lnTo>
                  <a:lnTo>
                    <a:pt x="83" y="14"/>
                  </a:lnTo>
                  <a:lnTo>
                    <a:pt x="76" y="23"/>
                  </a:lnTo>
                  <a:lnTo>
                    <a:pt x="74" y="34"/>
                  </a:lnTo>
                  <a:lnTo>
                    <a:pt x="73" y="49"/>
                  </a:lnTo>
                  <a:lnTo>
                    <a:pt x="73" y="307"/>
                  </a:lnTo>
                  <a:lnTo>
                    <a:pt x="74" y="332"/>
                  </a:lnTo>
                  <a:lnTo>
                    <a:pt x="75" y="354"/>
                  </a:lnTo>
                  <a:lnTo>
                    <a:pt x="79" y="372"/>
                  </a:lnTo>
                  <a:lnTo>
                    <a:pt x="85" y="385"/>
                  </a:lnTo>
                  <a:lnTo>
                    <a:pt x="96" y="394"/>
                  </a:lnTo>
                  <a:lnTo>
                    <a:pt x="98" y="395"/>
                  </a:lnTo>
                  <a:lnTo>
                    <a:pt x="101" y="397"/>
                  </a:lnTo>
                  <a:lnTo>
                    <a:pt x="101" y="400"/>
                  </a:lnTo>
                  <a:lnTo>
                    <a:pt x="87" y="400"/>
                  </a:lnTo>
                  <a:lnTo>
                    <a:pt x="73" y="399"/>
                  </a:lnTo>
                  <a:lnTo>
                    <a:pt x="34" y="399"/>
                  </a:lnTo>
                  <a:lnTo>
                    <a:pt x="20" y="400"/>
                  </a:lnTo>
                  <a:lnTo>
                    <a:pt x="0" y="400"/>
                  </a:lnTo>
                  <a:lnTo>
                    <a:pt x="0" y="397"/>
                  </a:lnTo>
                  <a:lnTo>
                    <a:pt x="4" y="394"/>
                  </a:lnTo>
                  <a:lnTo>
                    <a:pt x="7" y="392"/>
                  </a:lnTo>
                  <a:lnTo>
                    <a:pt x="16" y="381"/>
                  </a:lnTo>
                  <a:lnTo>
                    <a:pt x="22" y="364"/>
                  </a:lnTo>
                  <a:lnTo>
                    <a:pt x="26" y="345"/>
                  </a:lnTo>
                  <a:lnTo>
                    <a:pt x="29" y="323"/>
                  </a:lnTo>
                  <a:lnTo>
                    <a:pt x="30" y="301"/>
                  </a:lnTo>
                  <a:lnTo>
                    <a:pt x="30" y="50"/>
                  </a:lnTo>
                  <a:lnTo>
                    <a:pt x="29" y="37"/>
                  </a:lnTo>
                  <a:lnTo>
                    <a:pt x="26" y="25"/>
                  </a:lnTo>
                  <a:lnTo>
                    <a:pt x="20" y="15"/>
                  </a:lnTo>
                  <a:lnTo>
                    <a:pt x="11" y="6"/>
                  </a:lnTo>
                  <a:lnTo>
                    <a:pt x="10" y="6"/>
                  </a:lnTo>
                  <a:lnTo>
                    <a:pt x="8" y="5"/>
                  </a:lnTo>
                  <a:lnTo>
                    <a:pt x="8" y="1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42" name="Freeform 59"/>
            <p:cNvSpPr>
              <a:spLocks/>
            </p:cNvSpPr>
            <p:nvPr/>
          </p:nvSpPr>
          <p:spPr bwMode="auto">
            <a:xfrm>
              <a:off x="1852" y="686"/>
              <a:ext cx="97" cy="111"/>
            </a:xfrm>
            <a:custGeom>
              <a:avLst/>
              <a:gdLst>
                <a:gd name="T0" fmla="*/ 0 w 289"/>
                <a:gd name="T1" fmla="*/ 0 h 333"/>
                <a:gd name="T2" fmla="*/ 0 w 289"/>
                <a:gd name="T3" fmla="*/ 0 h 333"/>
                <a:gd name="T4" fmla="*/ 0 w 289"/>
                <a:gd name="T5" fmla="*/ 0 h 333"/>
                <a:gd name="T6" fmla="*/ 0 w 289"/>
                <a:gd name="T7" fmla="*/ 0 h 333"/>
                <a:gd name="T8" fmla="*/ 0 w 289"/>
                <a:gd name="T9" fmla="*/ 0 h 333"/>
                <a:gd name="T10" fmla="*/ 0 w 289"/>
                <a:gd name="T11" fmla="*/ 0 h 333"/>
                <a:gd name="T12" fmla="*/ 0 w 289"/>
                <a:gd name="T13" fmla="*/ 0 h 333"/>
                <a:gd name="T14" fmla="*/ 0 w 289"/>
                <a:gd name="T15" fmla="*/ 0 h 333"/>
                <a:gd name="T16" fmla="*/ 0 w 289"/>
                <a:gd name="T17" fmla="*/ 0 h 333"/>
                <a:gd name="T18" fmla="*/ 0 w 289"/>
                <a:gd name="T19" fmla="*/ 0 h 333"/>
                <a:gd name="T20" fmla="*/ 0 w 289"/>
                <a:gd name="T21" fmla="*/ 0 h 333"/>
                <a:gd name="T22" fmla="*/ 0 w 289"/>
                <a:gd name="T23" fmla="*/ 0 h 333"/>
                <a:gd name="T24" fmla="*/ 0 w 289"/>
                <a:gd name="T25" fmla="*/ 0 h 333"/>
                <a:gd name="T26" fmla="*/ 0 w 289"/>
                <a:gd name="T27" fmla="*/ 0 h 333"/>
                <a:gd name="T28" fmla="*/ 0 w 289"/>
                <a:gd name="T29" fmla="*/ 0 h 333"/>
                <a:gd name="T30" fmla="*/ 0 w 289"/>
                <a:gd name="T31" fmla="*/ 0 h 333"/>
                <a:gd name="T32" fmla="*/ 0 w 289"/>
                <a:gd name="T33" fmla="*/ 0 h 333"/>
                <a:gd name="T34" fmla="*/ 0 w 289"/>
                <a:gd name="T35" fmla="*/ 0 h 333"/>
                <a:gd name="T36" fmla="*/ 0 w 289"/>
                <a:gd name="T37" fmla="*/ 0 h 333"/>
                <a:gd name="T38" fmla="*/ 0 w 289"/>
                <a:gd name="T39" fmla="*/ 0 h 333"/>
                <a:gd name="T40" fmla="*/ 0 w 289"/>
                <a:gd name="T41" fmla="*/ 0 h 333"/>
                <a:gd name="T42" fmla="*/ 0 w 289"/>
                <a:gd name="T43" fmla="*/ 0 h 333"/>
                <a:gd name="T44" fmla="*/ 0 w 289"/>
                <a:gd name="T45" fmla="*/ 0 h 333"/>
                <a:gd name="T46" fmla="*/ 0 w 289"/>
                <a:gd name="T47" fmla="*/ 0 h 333"/>
                <a:gd name="T48" fmla="*/ 0 w 289"/>
                <a:gd name="T49" fmla="*/ 0 h 333"/>
                <a:gd name="T50" fmla="*/ 0 w 289"/>
                <a:gd name="T51" fmla="*/ 0 h 333"/>
                <a:gd name="T52" fmla="*/ 0 w 289"/>
                <a:gd name="T53" fmla="*/ 0 h 333"/>
                <a:gd name="T54" fmla="*/ 0 w 289"/>
                <a:gd name="T55" fmla="*/ 0 h 333"/>
                <a:gd name="T56" fmla="*/ 0 w 289"/>
                <a:gd name="T57" fmla="*/ 0 h 333"/>
                <a:gd name="T58" fmla="*/ 0 w 289"/>
                <a:gd name="T59" fmla="*/ 0 h 333"/>
                <a:gd name="T60" fmla="*/ 0 w 289"/>
                <a:gd name="T61" fmla="*/ 0 h 333"/>
                <a:gd name="T62" fmla="*/ 0 w 289"/>
                <a:gd name="T63" fmla="*/ 0 h 333"/>
                <a:gd name="T64" fmla="*/ 0 w 289"/>
                <a:gd name="T65" fmla="*/ 0 h 333"/>
                <a:gd name="T66" fmla="*/ 0 w 289"/>
                <a:gd name="T67" fmla="*/ 0 h 333"/>
                <a:gd name="T68" fmla="*/ 0 w 289"/>
                <a:gd name="T69" fmla="*/ 0 h 333"/>
                <a:gd name="T70" fmla="*/ 0 w 289"/>
                <a:gd name="T71" fmla="*/ 0 h 333"/>
                <a:gd name="T72" fmla="*/ 0 w 289"/>
                <a:gd name="T73" fmla="*/ 0 h 333"/>
                <a:gd name="T74" fmla="*/ 0 w 289"/>
                <a:gd name="T75" fmla="*/ 0 h 333"/>
                <a:gd name="T76" fmla="*/ 0 w 289"/>
                <a:gd name="T77" fmla="*/ 0 h 333"/>
                <a:gd name="T78" fmla="*/ 0 w 289"/>
                <a:gd name="T79" fmla="*/ 0 h 333"/>
                <a:gd name="T80" fmla="*/ 0 w 289"/>
                <a:gd name="T81" fmla="*/ 0 h 333"/>
                <a:gd name="T82" fmla="*/ 0 w 289"/>
                <a:gd name="T83" fmla="*/ 0 h 333"/>
                <a:gd name="T84" fmla="*/ 0 w 289"/>
                <a:gd name="T85" fmla="*/ 0 h 333"/>
                <a:gd name="T86" fmla="*/ 0 w 289"/>
                <a:gd name="T87" fmla="*/ 0 h 333"/>
                <a:gd name="T88" fmla="*/ 0 w 289"/>
                <a:gd name="T89" fmla="*/ 0 h 333"/>
                <a:gd name="T90" fmla="*/ 0 w 289"/>
                <a:gd name="T91" fmla="*/ 0 h 333"/>
                <a:gd name="T92" fmla="*/ 0 w 289"/>
                <a:gd name="T93" fmla="*/ 0 h 333"/>
                <a:gd name="T94" fmla="*/ 0 w 289"/>
                <a:gd name="T95" fmla="*/ 0 h 333"/>
                <a:gd name="T96" fmla="*/ 0 w 289"/>
                <a:gd name="T97" fmla="*/ 0 h 333"/>
                <a:gd name="T98" fmla="*/ 0 w 289"/>
                <a:gd name="T99" fmla="*/ 0 h 333"/>
                <a:gd name="T100" fmla="*/ 0 w 289"/>
                <a:gd name="T101" fmla="*/ 0 h 333"/>
                <a:gd name="T102" fmla="*/ 0 w 289"/>
                <a:gd name="T103" fmla="*/ 0 h 333"/>
                <a:gd name="T104" fmla="*/ 0 w 289"/>
                <a:gd name="T105" fmla="*/ 0 h 333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89" h="333">
                  <a:moveTo>
                    <a:pt x="13" y="0"/>
                  </a:moveTo>
                  <a:lnTo>
                    <a:pt x="120" y="0"/>
                  </a:lnTo>
                  <a:lnTo>
                    <a:pt x="120" y="4"/>
                  </a:lnTo>
                  <a:lnTo>
                    <a:pt x="121" y="9"/>
                  </a:lnTo>
                  <a:lnTo>
                    <a:pt x="121" y="13"/>
                  </a:lnTo>
                  <a:lnTo>
                    <a:pt x="65" y="13"/>
                  </a:lnTo>
                  <a:lnTo>
                    <a:pt x="65" y="148"/>
                  </a:lnTo>
                  <a:lnTo>
                    <a:pt x="145" y="148"/>
                  </a:lnTo>
                  <a:lnTo>
                    <a:pt x="157" y="147"/>
                  </a:lnTo>
                  <a:lnTo>
                    <a:pt x="172" y="145"/>
                  </a:lnTo>
                  <a:lnTo>
                    <a:pt x="184" y="141"/>
                  </a:lnTo>
                  <a:lnTo>
                    <a:pt x="196" y="134"/>
                  </a:lnTo>
                  <a:lnTo>
                    <a:pt x="206" y="125"/>
                  </a:lnTo>
                  <a:lnTo>
                    <a:pt x="214" y="112"/>
                  </a:lnTo>
                  <a:lnTo>
                    <a:pt x="219" y="97"/>
                  </a:lnTo>
                  <a:lnTo>
                    <a:pt x="221" y="76"/>
                  </a:lnTo>
                  <a:lnTo>
                    <a:pt x="218" y="57"/>
                  </a:lnTo>
                  <a:lnTo>
                    <a:pt x="210" y="40"/>
                  </a:lnTo>
                  <a:lnTo>
                    <a:pt x="197" y="29"/>
                  </a:lnTo>
                  <a:lnTo>
                    <a:pt x="179" y="20"/>
                  </a:lnTo>
                  <a:lnTo>
                    <a:pt x="179" y="12"/>
                  </a:lnTo>
                  <a:lnTo>
                    <a:pt x="181" y="4"/>
                  </a:lnTo>
                  <a:lnTo>
                    <a:pt x="204" y="9"/>
                  </a:lnTo>
                  <a:lnTo>
                    <a:pt x="224" y="16"/>
                  </a:lnTo>
                  <a:lnTo>
                    <a:pt x="241" y="26"/>
                  </a:lnTo>
                  <a:lnTo>
                    <a:pt x="253" y="40"/>
                  </a:lnTo>
                  <a:lnTo>
                    <a:pt x="260" y="57"/>
                  </a:lnTo>
                  <a:lnTo>
                    <a:pt x="263" y="78"/>
                  </a:lnTo>
                  <a:lnTo>
                    <a:pt x="260" y="97"/>
                  </a:lnTo>
                  <a:lnTo>
                    <a:pt x="253" y="114"/>
                  </a:lnTo>
                  <a:lnTo>
                    <a:pt x="241" y="127"/>
                  </a:lnTo>
                  <a:lnTo>
                    <a:pt x="228" y="137"/>
                  </a:lnTo>
                  <a:lnTo>
                    <a:pt x="214" y="145"/>
                  </a:lnTo>
                  <a:lnTo>
                    <a:pt x="200" y="150"/>
                  </a:lnTo>
                  <a:lnTo>
                    <a:pt x="187" y="152"/>
                  </a:lnTo>
                  <a:lnTo>
                    <a:pt x="177" y="154"/>
                  </a:lnTo>
                  <a:lnTo>
                    <a:pt x="177" y="155"/>
                  </a:lnTo>
                  <a:lnTo>
                    <a:pt x="191" y="156"/>
                  </a:lnTo>
                  <a:lnTo>
                    <a:pt x="206" y="160"/>
                  </a:lnTo>
                  <a:lnTo>
                    <a:pt x="223" y="164"/>
                  </a:lnTo>
                  <a:lnTo>
                    <a:pt x="240" y="170"/>
                  </a:lnTo>
                  <a:lnTo>
                    <a:pt x="255" y="178"/>
                  </a:lnTo>
                  <a:lnTo>
                    <a:pt x="268" y="188"/>
                  </a:lnTo>
                  <a:lnTo>
                    <a:pt x="280" y="203"/>
                  </a:lnTo>
                  <a:lnTo>
                    <a:pt x="286" y="219"/>
                  </a:lnTo>
                  <a:lnTo>
                    <a:pt x="289" y="240"/>
                  </a:lnTo>
                  <a:lnTo>
                    <a:pt x="286" y="263"/>
                  </a:lnTo>
                  <a:lnTo>
                    <a:pt x="277" y="282"/>
                  </a:lnTo>
                  <a:lnTo>
                    <a:pt x="264" y="299"/>
                  </a:lnTo>
                  <a:lnTo>
                    <a:pt x="249" y="312"/>
                  </a:lnTo>
                  <a:lnTo>
                    <a:pt x="232" y="321"/>
                  </a:lnTo>
                  <a:lnTo>
                    <a:pt x="215" y="326"/>
                  </a:lnTo>
                  <a:lnTo>
                    <a:pt x="192" y="330"/>
                  </a:lnTo>
                  <a:lnTo>
                    <a:pt x="184" y="330"/>
                  </a:lnTo>
                  <a:lnTo>
                    <a:pt x="183" y="326"/>
                  </a:lnTo>
                  <a:lnTo>
                    <a:pt x="183" y="321"/>
                  </a:lnTo>
                  <a:lnTo>
                    <a:pt x="182" y="316"/>
                  </a:lnTo>
                  <a:lnTo>
                    <a:pt x="200" y="312"/>
                  </a:lnTo>
                  <a:lnTo>
                    <a:pt x="215" y="304"/>
                  </a:lnTo>
                  <a:lnTo>
                    <a:pt x="227" y="295"/>
                  </a:lnTo>
                  <a:lnTo>
                    <a:pt x="237" y="281"/>
                  </a:lnTo>
                  <a:lnTo>
                    <a:pt x="242" y="263"/>
                  </a:lnTo>
                  <a:lnTo>
                    <a:pt x="245" y="242"/>
                  </a:lnTo>
                  <a:lnTo>
                    <a:pt x="242" y="221"/>
                  </a:lnTo>
                  <a:lnTo>
                    <a:pt x="236" y="203"/>
                  </a:lnTo>
                  <a:lnTo>
                    <a:pt x="227" y="188"/>
                  </a:lnTo>
                  <a:lnTo>
                    <a:pt x="214" y="178"/>
                  </a:lnTo>
                  <a:lnTo>
                    <a:pt x="200" y="170"/>
                  </a:lnTo>
                  <a:lnTo>
                    <a:pt x="183" y="165"/>
                  </a:lnTo>
                  <a:lnTo>
                    <a:pt x="150" y="160"/>
                  </a:lnTo>
                  <a:lnTo>
                    <a:pt x="65" y="160"/>
                  </a:lnTo>
                  <a:lnTo>
                    <a:pt x="65" y="260"/>
                  </a:lnTo>
                  <a:lnTo>
                    <a:pt x="66" y="284"/>
                  </a:lnTo>
                  <a:lnTo>
                    <a:pt x="69" y="300"/>
                  </a:lnTo>
                  <a:lnTo>
                    <a:pt x="75" y="311"/>
                  </a:lnTo>
                  <a:lnTo>
                    <a:pt x="83" y="316"/>
                  </a:lnTo>
                  <a:lnTo>
                    <a:pt x="96" y="317"/>
                  </a:lnTo>
                  <a:lnTo>
                    <a:pt x="106" y="318"/>
                  </a:lnTo>
                  <a:lnTo>
                    <a:pt x="116" y="318"/>
                  </a:lnTo>
                  <a:lnTo>
                    <a:pt x="116" y="322"/>
                  </a:lnTo>
                  <a:lnTo>
                    <a:pt x="115" y="327"/>
                  </a:lnTo>
                  <a:lnTo>
                    <a:pt x="114" y="331"/>
                  </a:lnTo>
                  <a:lnTo>
                    <a:pt x="103" y="330"/>
                  </a:lnTo>
                  <a:lnTo>
                    <a:pt x="36" y="330"/>
                  </a:lnTo>
                  <a:lnTo>
                    <a:pt x="20" y="331"/>
                  </a:lnTo>
                  <a:lnTo>
                    <a:pt x="9" y="331"/>
                  </a:lnTo>
                  <a:lnTo>
                    <a:pt x="3" y="333"/>
                  </a:lnTo>
                  <a:lnTo>
                    <a:pt x="2" y="333"/>
                  </a:lnTo>
                  <a:lnTo>
                    <a:pt x="0" y="331"/>
                  </a:lnTo>
                  <a:lnTo>
                    <a:pt x="0" y="329"/>
                  </a:lnTo>
                  <a:lnTo>
                    <a:pt x="2" y="327"/>
                  </a:lnTo>
                  <a:lnTo>
                    <a:pt x="4" y="326"/>
                  </a:lnTo>
                  <a:lnTo>
                    <a:pt x="8" y="325"/>
                  </a:lnTo>
                  <a:lnTo>
                    <a:pt x="13" y="321"/>
                  </a:lnTo>
                  <a:lnTo>
                    <a:pt x="18" y="313"/>
                  </a:lnTo>
                  <a:lnTo>
                    <a:pt x="24" y="302"/>
                  </a:lnTo>
                  <a:lnTo>
                    <a:pt x="27" y="285"/>
                  </a:lnTo>
                  <a:lnTo>
                    <a:pt x="29" y="263"/>
                  </a:lnTo>
                  <a:lnTo>
                    <a:pt x="30" y="235"/>
                  </a:lnTo>
                  <a:lnTo>
                    <a:pt x="30" y="48"/>
                  </a:lnTo>
                  <a:lnTo>
                    <a:pt x="27" y="30"/>
                  </a:lnTo>
                  <a:lnTo>
                    <a:pt x="24" y="18"/>
                  </a:lnTo>
                  <a:lnTo>
                    <a:pt x="13" y="9"/>
                  </a:lnTo>
                  <a:lnTo>
                    <a:pt x="11" y="8"/>
                  </a:lnTo>
                  <a:lnTo>
                    <a:pt x="8" y="6"/>
                  </a:lnTo>
                  <a:lnTo>
                    <a:pt x="8" y="3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</p:grpSp>
      <p:cxnSp>
        <p:nvCxnSpPr>
          <p:cNvPr id="2048" name="Connettore 1 2047"/>
          <p:cNvCxnSpPr/>
          <p:nvPr/>
        </p:nvCxnSpPr>
        <p:spPr>
          <a:xfrm>
            <a:off x="1204878" y="3301460"/>
            <a:ext cx="414556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353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Dati\Profili\D333510\Desktop\20181003 - Ebe@Decifris\assets\pink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3" r="13843"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/>
          <p:cNvSpPr/>
          <p:nvPr/>
        </p:nvSpPr>
        <p:spPr>
          <a:xfrm>
            <a:off x="348794" y="260648"/>
            <a:ext cx="3708066" cy="1077218"/>
          </a:xfrm>
          <a:prstGeom prst="rect">
            <a:avLst/>
          </a:prstGeom>
          <a:effectLst>
            <a:outerShdw blurRad="139700" dist="63500" dir="5400000" algn="t" rotWithShape="0">
              <a:prstClr val="black"/>
            </a:outerShdw>
          </a:effectLst>
        </p:spPr>
        <p:txBody>
          <a:bodyPr wrap="none">
            <a:spAutoFit/>
          </a:bodyPr>
          <a:lstStyle/>
          <a:p>
            <a:r>
              <a:rPr lang="it-IT" sz="3200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 Crittografia nella</a:t>
            </a:r>
          </a:p>
          <a:p>
            <a:r>
              <a:rPr lang="it-IT" sz="3200" dirty="0" smtClean="0">
                <a:solidFill>
                  <a:schemeClr val="bg1"/>
                </a:solidFill>
                <a:effectLst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nostra </a:t>
            </a:r>
            <a:r>
              <a:rPr lang="it-IT" sz="3200" dirty="0" smtClean="0">
                <a:solidFill>
                  <a:schemeClr val="bg1"/>
                </a:solidFill>
                <a:effectLst/>
                <a:latin typeface="Segoe UI Semibold" panose="020B07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attività</a:t>
            </a:r>
            <a:endParaRPr lang="it-IT" sz="3200" dirty="0">
              <a:solidFill>
                <a:schemeClr val="bg1"/>
              </a:solidFill>
              <a:effectLst/>
              <a:latin typeface="Segoe UI Semibold" panose="020B07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1808820" y="1844824"/>
            <a:ext cx="55263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i="1" dirty="0" smtClean="0">
                <a:solidFill>
                  <a:schemeClr val="bg1"/>
                </a:solidFill>
                <a:latin typeface="Garamond" panose="02020404030301010803" pitchFamily="18" charset="0"/>
              </a:rPr>
              <a:t>«La </a:t>
            </a:r>
            <a:r>
              <a:rPr lang="it-IT" sz="2400" i="1" dirty="0">
                <a:solidFill>
                  <a:schemeClr val="bg1"/>
                </a:solidFill>
                <a:latin typeface="Garamond" panose="02020404030301010803" pitchFamily="18" charset="0"/>
              </a:rPr>
              <a:t>Banca d’Italia ha il compito di proteggere il valore della moneta e rendere più sicuro ed efficiente il sistema finanziario, nell’interesse dei cittadini, dei risparmiatori e dell’economia nel suo complesso</a:t>
            </a:r>
            <a:r>
              <a:rPr lang="it-IT" sz="2400" i="1" dirty="0" smtClean="0">
                <a:solidFill>
                  <a:schemeClr val="bg1"/>
                </a:solidFill>
                <a:latin typeface="Garamond" panose="02020404030301010803" pitchFamily="18" charset="0"/>
              </a:rPr>
              <a:t>.»</a:t>
            </a:r>
            <a:endParaRPr lang="it-IT" sz="24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cxnSp>
        <p:nvCxnSpPr>
          <p:cNvPr id="9" name="Connettore 1 8"/>
          <p:cNvCxnSpPr/>
          <p:nvPr/>
        </p:nvCxnSpPr>
        <p:spPr>
          <a:xfrm>
            <a:off x="467544" y="1327715"/>
            <a:ext cx="3456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uppo 5"/>
          <p:cNvGrpSpPr/>
          <p:nvPr/>
        </p:nvGrpSpPr>
        <p:grpSpPr>
          <a:xfrm>
            <a:off x="8618376" y="3933056"/>
            <a:ext cx="32691632" cy="2016224"/>
            <a:chOff x="1835696" y="3933056"/>
            <a:chExt cx="32691632" cy="2016224"/>
          </a:xfrm>
        </p:grpSpPr>
        <p:sp>
          <p:nvSpPr>
            <p:cNvPr id="7" name="CasellaDiTesto 6"/>
            <p:cNvSpPr txBox="1"/>
            <p:nvPr/>
          </p:nvSpPr>
          <p:spPr>
            <a:xfrm>
              <a:off x="1835696" y="3933056"/>
              <a:ext cx="5472608" cy="2016224"/>
            </a:xfrm>
            <a:prstGeom prst="rect">
              <a:avLst/>
            </a:prstGeom>
            <a:solidFill>
              <a:schemeClr val="bg1"/>
            </a:solidFill>
            <a:effectLst>
              <a:outerShdw blurRad="254000" dist="38100" dir="5400000" sx="108000" sy="108000" algn="t" rotWithShape="0">
                <a:prstClr val="black">
                  <a:alpha val="40000"/>
                </a:prstClr>
              </a:outerShdw>
            </a:effectLst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it-IT" sz="2400" dirty="0">
                  <a:latin typeface="Garamond" panose="02020404030301010803" pitchFamily="18" charset="0"/>
                </a:rPr>
                <a:t>opera interventi</a:t>
              </a:r>
            </a:p>
            <a:p>
              <a:pPr algn="ctr"/>
              <a:r>
                <a:rPr lang="it-IT" sz="2400" dirty="0">
                  <a:latin typeface="Garamond" panose="02020404030301010803" pitchFamily="18" charset="0"/>
                </a:rPr>
                <a:t>di politica monetaria</a:t>
              </a:r>
            </a:p>
          </p:txBody>
        </p:sp>
        <p:sp>
          <p:nvSpPr>
            <p:cNvPr id="12" name="CasellaDiTesto 11"/>
            <p:cNvSpPr txBox="1"/>
            <p:nvPr/>
          </p:nvSpPr>
          <p:spPr>
            <a:xfrm>
              <a:off x="8640452" y="3933056"/>
              <a:ext cx="5472608" cy="2016224"/>
            </a:xfrm>
            <a:prstGeom prst="rect">
              <a:avLst/>
            </a:prstGeom>
            <a:solidFill>
              <a:schemeClr val="bg1"/>
            </a:solidFill>
            <a:effectLst>
              <a:outerShdw blurRad="254000" dist="38100" dir="5400000" sx="108000" sy="108000" algn="t" rotWithShape="0">
                <a:prstClr val="black">
                  <a:alpha val="40000"/>
                </a:prstClr>
              </a:outerShdw>
            </a:effectLst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produce banconote</a:t>
              </a:r>
            </a:p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per tutto l’</a:t>
              </a:r>
              <a:r>
                <a:rPr lang="it-IT" sz="2400" dirty="0" err="1" smtClean="0">
                  <a:latin typeface="Garamond" panose="02020404030301010803" pitchFamily="18" charset="0"/>
                </a:rPr>
                <a:t>Eurosistema</a:t>
              </a:r>
              <a:endParaRPr lang="it-IT" sz="2400" dirty="0">
                <a:latin typeface="Garamond" panose="02020404030301010803" pitchFamily="18" charset="0"/>
              </a:endParaRPr>
            </a:p>
          </p:txBody>
        </p:sp>
        <p:sp>
          <p:nvSpPr>
            <p:cNvPr id="13" name="CasellaDiTesto 12"/>
            <p:cNvSpPr txBox="1"/>
            <p:nvPr/>
          </p:nvSpPr>
          <p:spPr>
            <a:xfrm>
              <a:off x="15445208" y="3933056"/>
              <a:ext cx="5472608" cy="2016224"/>
            </a:xfrm>
            <a:prstGeom prst="rect">
              <a:avLst/>
            </a:prstGeom>
            <a:solidFill>
              <a:schemeClr val="bg1"/>
            </a:solidFill>
            <a:effectLst>
              <a:outerShdw blurRad="254000" dist="38100" dir="5400000" sx="108000" sy="108000" algn="t" rotWithShape="0">
                <a:prstClr val="black">
                  <a:alpha val="40000"/>
                </a:prstClr>
              </a:outerShdw>
            </a:effectLst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gestisce i sistemi attraverso</a:t>
              </a:r>
            </a:p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i quali vengono</a:t>
              </a:r>
            </a:p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regolati i pagamenti</a:t>
              </a:r>
            </a:p>
          </p:txBody>
        </p:sp>
        <p:sp>
          <p:nvSpPr>
            <p:cNvPr id="11" name="CasellaDiTesto 10"/>
            <p:cNvSpPr txBox="1"/>
            <p:nvPr/>
          </p:nvSpPr>
          <p:spPr>
            <a:xfrm>
              <a:off x="22249964" y="3933056"/>
              <a:ext cx="5472608" cy="2016224"/>
            </a:xfrm>
            <a:prstGeom prst="rect">
              <a:avLst/>
            </a:prstGeom>
            <a:solidFill>
              <a:schemeClr val="bg1"/>
            </a:solidFill>
            <a:effectLst>
              <a:outerShdw blurRad="254000" dist="38100" dir="5400000" sx="108000" sy="108000" algn="t" rotWithShape="0">
                <a:prstClr val="black">
                  <a:alpha val="40000"/>
                </a:prstClr>
              </a:outerShdw>
            </a:effectLst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come Authority, esercita la</a:t>
              </a:r>
            </a:p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vigilanza sul </a:t>
              </a:r>
              <a:r>
                <a:rPr lang="it-IT" sz="2400" dirty="0">
                  <a:latin typeface="Garamond" panose="02020404030301010803" pitchFamily="18" charset="0"/>
                </a:rPr>
                <a:t>settore </a:t>
              </a:r>
              <a:r>
                <a:rPr lang="it-IT" sz="2400" dirty="0" smtClean="0">
                  <a:latin typeface="Garamond" panose="02020404030301010803" pitchFamily="18" charset="0"/>
                </a:rPr>
                <a:t>finanziario</a:t>
              </a:r>
            </a:p>
          </p:txBody>
        </p:sp>
        <p:sp>
          <p:nvSpPr>
            <p:cNvPr id="14" name="CasellaDiTesto 13"/>
            <p:cNvSpPr txBox="1"/>
            <p:nvPr/>
          </p:nvSpPr>
          <p:spPr>
            <a:xfrm>
              <a:off x="29054720" y="3933056"/>
              <a:ext cx="5472608" cy="2016224"/>
            </a:xfrm>
            <a:prstGeom prst="rect">
              <a:avLst/>
            </a:prstGeom>
            <a:solidFill>
              <a:schemeClr val="bg1"/>
            </a:solidFill>
            <a:effectLst>
              <a:outerShdw blurRad="254000" dist="38100" dir="5400000" sx="108000" sy="108000" algn="t" rotWithShape="0">
                <a:prstClr val="black">
                  <a:alpha val="40000"/>
                </a:prstClr>
              </a:outerShdw>
            </a:effectLst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si occupa </a:t>
              </a:r>
              <a:r>
                <a:rPr lang="it-IT" sz="2400" dirty="0">
                  <a:latin typeface="Garamond" panose="02020404030301010803" pitchFamily="18" charset="0"/>
                </a:rPr>
                <a:t>di prevenzione </a:t>
              </a:r>
              <a:r>
                <a:rPr lang="it-IT" sz="2400" dirty="0" smtClean="0">
                  <a:latin typeface="Garamond" panose="02020404030301010803" pitchFamily="18" charset="0"/>
                </a:rPr>
                <a:t>del</a:t>
              </a:r>
            </a:p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riciclaggio e di </a:t>
              </a:r>
              <a:r>
                <a:rPr lang="it-IT" sz="2400" dirty="0">
                  <a:latin typeface="Garamond" panose="02020404030301010803" pitchFamily="18" charset="0"/>
                </a:rPr>
                <a:t>contrasto </a:t>
              </a:r>
              <a:r>
                <a:rPr lang="it-IT" sz="2400" dirty="0" smtClean="0">
                  <a:latin typeface="Garamond" panose="02020404030301010803" pitchFamily="18" charset="0"/>
                </a:rPr>
                <a:t>al</a:t>
              </a:r>
            </a:p>
            <a:p>
              <a:pPr algn="ctr"/>
              <a:r>
                <a:rPr lang="it-IT" sz="2400" dirty="0" smtClean="0">
                  <a:latin typeface="Garamond" panose="02020404030301010803" pitchFamily="18" charset="0"/>
                </a:rPr>
                <a:t>finanziamento </a:t>
              </a:r>
              <a:r>
                <a:rPr lang="it-IT" sz="2400" dirty="0">
                  <a:latin typeface="Garamond" panose="02020404030301010803" pitchFamily="18" charset="0"/>
                </a:rPr>
                <a:t>del </a:t>
              </a:r>
              <a:r>
                <a:rPr lang="it-IT" sz="2400" dirty="0" smtClean="0">
                  <a:latin typeface="Garamond" panose="02020404030301010803" pitchFamily="18" charset="0"/>
                </a:rPr>
                <a:t>terrorismo</a:t>
              </a:r>
              <a:endParaRPr lang="it-IT" sz="2400" dirty="0">
                <a:latin typeface="Garamond" panose="020204040303010108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0062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1.85185E-6 L -0.7401 -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1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4011 -3.7037E-6 L -1.48021 -3.7037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1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802 -3.33333E-6 L -2.22031 -0.0002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14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032 -0.00023 L -2.97622 -0.0002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7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7621 -0.00023 L -3.71944 -0.0004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153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Dati\Profili\D333510\Desktop\20181003 - Ebe@Decifris\assets\pink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3" r="13843"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/>
          <p:cNvSpPr/>
          <p:nvPr/>
        </p:nvSpPr>
        <p:spPr>
          <a:xfrm>
            <a:off x="348794" y="260648"/>
            <a:ext cx="3708066" cy="1077218"/>
          </a:xfrm>
          <a:prstGeom prst="rect">
            <a:avLst/>
          </a:prstGeom>
          <a:effectLst>
            <a:outerShdw blurRad="139700" dist="63500" dir="5400000" algn="t" rotWithShape="0">
              <a:prstClr val="black"/>
            </a:outerShdw>
          </a:effectLst>
        </p:spPr>
        <p:txBody>
          <a:bodyPr wrap="none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 Crittografia nella</a:t>
            </a:r>
          </a:p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nostra attività</a:t>
            </a:r>
          </a:p>
        </p:txBody>
      </p:sp>
      <p:cxnSp>
        <p:nvCxnSpPr>
          <p:cNvPr id="9" name="Connettore 1 8"/>
          <p:cNvCxnSpPr/>
          <p:nvPr/>
        </p:nvCxnSpPr>
        <p:spPr>
          <a:xfrm>
            <a:off x="467544" y="1327715"/>
            <a:ext cx="3456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/>
          <p:cNvSpPr txBox="1">
            <a:spLocks noChangeAspect="1"/>
          </p:cNvSpPr>
          <p:nvPr/>
        </p:nvSpPr>
        <p:spPr>
          <a:xfrm rot="20684795">
            <a:off x="342588" y="1972248"/>
            <a:ext cx="2952000" cy="1087590"/>
          </a:xfrm>
          <a:prstGeom prst="rect">
            <a:avLst/>
          </a:prstGeom>
          <a:solidFill>
            <a:schemeClr val="bg1"/>
          </a:solidFill>
          <a:effectLst>
            <a:outerShdw blurRad="254000" dist="38100" dir="5400000" sx="108000" sy="108000" algn="t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it-IT" dirty="0">
                <a:latin typeface="Garamond" panose="02020404030301010803" pitchFamily="18" charset="0"/>
              </a:rPr>
              <a:t>opera interventi</a:t>
            </a:r>
          </a:p>
          <a:p>
            <a:pPr algn="ctr"/>
            <a:r>
              <a:rPr lang="it-IT" dirty="0">
                <a:latin typeface="Garamond" panose="02020404030301010803" pitchFamily="18" charset="0"/>
              </a:rPr>
              <a:t>di politica monetaria</a:t>
            </a:r>
          </a:p>
        </p:txBody>
      </p:sp>
      <p:sp>
        <p:nvSpPr>
          <p:cNvPr id="12" name="CasellaDiTesto 11"/>
          <p:cNvSpPr txBox="1">
            <a:spLocks noChangeAspect="1"/>
          </p:cNvSpPr>
          <p:nvPr/>
        </p:nvSpPr>
        <p:spPr>
          <a:xfrm rot="877778">
            <a:off x="5525588" y="1525818"/>
            <a:ext cx="2952000" cy="1087590"/>
          </a:xfrm>
          <a:prstGeom prst="rect">
            <a:avLst/>
          </a:prstGeom>
          <a:solidFill>
            <a:schemeClr val="bg1"/>
          </a:solidFill>
          <a:effectLst>
            <a:outerShdw blurRad="254000" dist="38100" dir="5400000" sx="108000" sy="108000" algn="t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it-IT" dirty="0" smtClean="0">
                <a:latin typeface="Garamond" panose="02020404030301010803" pitchFamily="18" charset="0"/>
              </a:rPr>
              <a:t>produce banconote</a:t>
            </a:r>
          </a:p>
          <a:p>
            <a:pPr algn="ctr"/>
            <a:r>
              <a:rPr lang="it-IT" smtClean="0">
                <a:latin typeface="Garamond" panose="02020404030301010803" pitchFamily="18" charset="0"/>
              </a:rPr>
              <a:t>per </a:t>
            </a:r>
            <a:r>
              <a:rPr lang="it-IT" smtClean="0">
                <a:latin typeface="Garamond" panose="02020404030301010803" pitchFamily="18" charset="0"/>
              </a:rPr>
              <a:t>l’</a:t>
            </a:r>
            <a:r>
              <a:rPr lang="it-IT" dirty="0" err="1" smtClean="0">
                <a:latin typeface="Garamond" panose="02020404030301010803" pitchFamily="18" charset="0"/>
              </a:rPr>
              <a:t>Eurosistema</a:t>
            </a:r>
            <a:endParaRPr lang="it-IT" dirty="0">
              <a:latin typeface="Garamond" panose="02020404030301010803" pitchFamily="18" charset="0"/>
            </a:endParaRPr>
          </a:p>
        </p:txBody>
      </p:sp>
      <p:sp>
        <p:nvSpPr>
          <p:cNvPr id="13" name="CasellaDiTesto 12"/>
          <p:cNvSpPr txBox="1">
            <a:spLocks noChangeAspect="1"/>
          </p:cNvSpPr>
          <p:nvPr/>
        </p:nvSpPr>
        <p:spPr>
          <a:xfrm rot="21361040">
            <a:off x="5830341" y="4761808"/>
            <a:ext cx="2952000" cy="1087590"/>
          </a:xfrm>
          <a:prstGeom prst="rect">
            <a:avLst/>
          </a:prstGeom>
          <a:solidFill>
            <a:schemeClr val="bg1"/>
          </a:solidFill>
          <a:effectLst>
            <a:outerShdw blurRad="254000" dist="38100" dir="5400000" sx="108000" sy="108000" algn="t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it-IT" dirty="0">
                <a:latin typeface="Garamond" panose="02020404030301010803" pitchFamily="18" charset="0"/>
              </a:rPr>
              <a:t>gestisce i </a:t>
            </a:r>
            <a:r>
              <a:rPr lang="it-IT" dirty="0" smtClean="0">
                <a:latin typeface="Garamond" panose="02020404030301010803" pitchFamily="18" charset="0"/>
              </a:rPr>
              <a:t>sistemi attraverso</a:t>
            </a:r>
          </a:p>
          <a:p>
            <a:pPr algn="ctr"/>
            <a:r>
              <a:rPr lang="it-IT" dirty="0" smtClean="0">
                <a:latin typeface="Garamond" panose="02020404030301010803" pitchFamily="18" charset="0"/>
              </a:rPr>
              <a:t>i quali vengono</a:t>
            </a:r>
          </a:p>
          <a:p>
            <a:pPr algn="ctr"/>
            <a:r>
              <a:rPr lang="it-IT" dirty="0" smtClean="0">
                <a:latin typeface="Garamond" panose="02020404030301010803" pitchFamily="18" charset="0"/>
              </a:rPr>
              <a:t>regolati i pagamenti</a:t>
            </a:r>
            <a:endParaRPr lang="it-IT" dirty="0">
              <a:latin typeface="Garamond" panose="02020404030301010803" pitchFamily="18" charset="0"/>
            </a:endParaRPr>
          </a:p>
        </p:txBody>
      </p:sp>
      <p:sp>
        <p:nvSpPr>
          <p:cNvPr id="11" name="CasellaDiTesto 10"/>
          <p:cNvSpPr txBox="1">
            <a:spLocks noChangeAspect="1"/>
          </p:cNvSpPr>
          <p:nvPr/>
        </p:nvSpPr>
        <p:spPr>
          <a:xfrm rot="389717">
            <a:off x="159544" y="4761808"/>
            <a:ext cx="2952000" cy="1087590"/>
          </a:xfrm>
          <a:prstGeom prst="rect">
            <a:avLst/>
          </a:prstGeom>
          <a:solidFill>
            <a:schemeClr val="bg1"/>
          </a:solidFill>
          <a:effectLst>
            <a:outerShdw blurRad="254000" dist="38100" dir="5400000" sx="108000" sy="108000" algn="t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it-IT" dirty="0" smtClean="0">
                <a:latin typeface="Garamond" panose="02020404030301010803" pitchFamily="18" charset="0"/>
              </a:rPr>
              <a:t>come Authority,  esercita la</a:t>
            </a:r>
          </a:p>
          <a:p>
            <a:pPr algn="ctr"/>
            <a:r>
              <a:rPr lang="it-IT" dirty="0" smtClean="0">
                <a:latin typeface="Garamond" panose="02020404030301010803" pitchFamily="18" charset="0"/>
              </a:rPr>
              <a:t>vigilanza sul settore finanziario</a:t>
            </a:r>
          </a:p>
        </p:txBody>
      </p:sp>
      <p:sp>
        <p:nvSpPr>
          <p:cNvPr id="14" name="CasellaDiTesto 13"/>
          <p:cNvSpPr txBox="1">
            <a:spLocks noChangeAspect="1"/>
          </p:cNvSpPr>
          <p:nvPr/>
        </p:nvSpPr>
        <p:spPr>
          <a:xfrm rot="21431872">
            <a:off x="3012644" y="5541018"/>
            <a:ext cx="2952000" cy="1087590"/>
          </a:xfrm>
          <a:prstGeom prst="rect">
            <a:avLst/>
          </a:prstGeom>
          <a:solidFill>
            <a:schemeClr val="bg1"/>
          </a:solidFill>
          <a:effectLst>
            <a:outerShdw blurRad="254000" dist="38100" dir="5400000" sx="108000" sy="108000" algn="t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it-IT" dirty="0" smtClean="0">
                <a:latin typeface="Garamond" panose="02020404030301010803" pitchFamily="18" charset="0"/>
              </a:rPr>
              <a:t>si occupa </a:t>
            </a:r>
            <a:r>
              <a:rPr lang="it-IT" dirty="0">
                <a:latin typeface="Garamond" panose="02020404030301010803" pitchFamily="18" charset="0"/>
              </a:rPr>
              <a:t>di prevenzione </a:t>
            </a:r>
            <a:r>
              <a:rPr lang="it-IT" dirty="0" smtClean="0">
                <a:latin typeface="Garamond" panose="02020404030301010803" pitchFamily="18" charset="0"/>
              </a:rPr>
              <a:t>del</a:t>
            </a:r>
          </a:p>
          <a:p>
            <a:pPr algn="ctr"/>
            <a:r>
              <a:rPr lang="it-IT" dirty="0" smtClean="0">
                <a:latin typeface="Garamond" panose="02020404030301010803" pitchFamily="18" charset="0"/>
              </a:rPr>
              <a:t>riciclaggio e di </a:t>
            </a:r>
            <a:r>
              <a:rPr lang="it-IT" dirty="0">
                <a:latin typeface="Garamond" panose="02020404030301010803" pitchFamily="18" charset="0"/>
              </a:rPr>
              <a:t>contrasto </a:t>
            </a:r>
            <a:r>
              <a:rPr lang="it-IT" dirty="0" smtClean="0">
                <a:latin typeface="Garamond" panose="02020404030301010803" pitchFamily="18" charset="0"/>
              </a:rPr>
              <a:t>al</a:t>
            </a:r>
          </a:p>
          <a:p>
            <a:pPr algn="ctr"/>
            <a:r>
              <a:rPr lang="it-IT" dirty="0" smtClean="0">
                <a:latin typeface="Garamond" panose="02020404030301010803" pitchFamily="18" charset="0"/>
              </a:rPr>
              <a:t>finanziamento </a:t>
            </a:r>
            <a:r>
              <a:rPr lang="it-IT" dirty="0">
                <a:latin typeface="Garamond" panose="02020404030301010803" pitchFamily="18" charset="0"/>
              </a:rPr>
              <a:t>del </a:t>
            </a:r>
            <a:r>
              <a:rPr lang="it-IT" dirty="0" smtClean="0">
                <a:latin typeface="Garamond" panose="02020404030301010803" pitchFamily="18" charset="0"/>
              </a:rPr>
              <a:t>terrorismo</a:t>
            </a:r>
            <a:endParaRPr lang="it-IT" dirty="0">
              <a:latin typeface="Garamond" panose="02020404030301010803" pitchFamily="18" charset="0"/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2034614" y="2996952"/>
            <a:ext cx="55263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  <a:latin typeface="Garamond" panose="02020404030301010803" pitchFamily="18" charset="0"/>
              </a:rPr>
              <a:t>La Crittografia </a:t>
            </a:r>
            <a:r>
              <a:rPr lang="it-IT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vive nel cuore del nostro sistema informativo</a:t>
            </a:r>
            <a:r>
              <a:rPr lang="it-IT" sz="2400" dirty="0">
                <a:solidFill>
                  <a:schemeClr val="bg1"/>
                </a:solidFill>
                <a:latin typeface="Garamond" panose="02020404030301010803" pitchFamily="18" charset="0"/>
              </a:rPr>
              <a:t> ed è il meccanismo con il quale assicuriamo che </a:t>
            </a:r>
            <a:r>
              <a:rPr lang="it-IT" sz="2400" dirty="0" smtClean="0">
                <a:solidFill>
                  <a:schemeClr val="bg1"/>
                </a:solidFill>
                <a:latin typeface="Garamond" panose="02020404030301010803" pitchFamily="18" charset="0"/>
              </a:rPr>
              <a:t>le nostre informazioni siano </a:t>
            </a:r>
            <a:r>
              <a:rPr lang="it-IT" sz="2400" b="1" dirty="0" smtClean="0">
                <a:solidFill>
                  <a:schemeClr val="bg1"/>
                </a:solidFill>
                <a:latin typeface="Garamond" panose="02020404030301010803" pitchFamily="18" charset="0"/>
              </a:rPr>
              <a:t>protette </a:t>
            </a:r>
            <a:r>
              <a:rPr lang="it-IT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e </a:t>
            </a:r>
            <a:r>
              <a:rPr lang="it-IT" sz="2400" b="1" dirty="0" smtClean="0">
                <a:solidFill>
                  <a:schemeClr val="bg1"/>
                </a:solidFill>
                <a:latin typeface="Garamond" panose="02020404030301010803" pitchFamily="18" charset="0"/>
              </a:rPr>
              <a:t>preservate</a:t>
            </a:r>
            <a:endParaRPr lang="it-IT" sz="2400" b="1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16" name="CasellaDiTesto 15"/>
          <p:cNvSpPr txBox="1">
            <a:spLocks noChangeAspect="1"/>
          </p:cNvSpPr>
          <p:nvPr/>
        </p:nvSpPr>
        <p:spPr>
          <a:xfrm rot="753439">
            <a:off x="-2679392" y="2956273"/>
            <a:ext cx="2952000" cy="1087590"/>
          </a:xfrm>
          <a:prstGeom prst="rect">
            <a:avLst/>
          </a:prstGeom>
          <a:solidFill>
            <a:schemeClr val="bg1"/>
          </a:solidFill>
          <a:effectLst>
            <a:outerShdw blurRad="254000" dist="38100" dir="5400000" sx="108000" sy="108000" algn="t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endParaRPr lang="it-IT" dirty="0">
              <a:latin typeface="Garamond" panose="02020404030301010803" pitchFamily="18" charset="0"/>
            </a:endParaRPr>
          </a:p>
        </p:txBody>
      </p:sp>
      <p:sp>
        <p:nvSpPr>
          <p:cNvPr id="17" name="CasellaDiTesto 16"/>
          <p:cNvSpPr txBox="1">
            <a:spLocks noChangeAspect="1"/>
          </p:cNvSpPr>
          <p:nvPr/>
        </p:nvSpPr>
        <p:spPr>
          <a:xfrm rot="753439">
            <a:off x="-385638" y="6473202"/>
            <a:ext cx="2952000" cy="1087590"/>
          </a:xfrm>
          <a:prstGeom prst="rect">
            <a:avLst/>
          </a:prstGeom>
          <a:solidFill>
            <a:schemeClr val="bg1"/>
          </a:solidFill>
          <a:effectLst>
            <a:outerShdw blurRad="254000" dist="38100" dir="5400000" sx="108000" sy="108000" algn="t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endParaRPr lang="it-IT" dirty="0">
              <a:latin typeface="Garamond" panose="02020404030301010803" pitchFamily="18" charset="0"/>
            </a:endParaRPr>
          </a:p>
        </p:txBody>
      </p:sp>
      <p:sp>
        <p:nvSpPr>
          <p:cNvPr id="18" name="CasellaDiTesto 17"/>
          <p:cNvSpPr txBox="1">
            <a:spLocks noChangeAspect="1"/>
          </p:cNvSpPr>
          <p:nvPr/>
        </p:nvSpPr>
        <p:spPr>
          <a:xfrm rot="753439">
            <a:off x="8039300" y="6392713"/>
            <a:ext cx="2952000" cy="1087590"/>
          </a:xfrm>
          <a:prstGeom prst="rect">
            <a:avLst/>
          </a:prstGeom>
          <a:solidFill>
            <a:schemeClr val="bg1"/>
          </a:solidFill>
          <a:effectLst>
            <a:outerShdw blurRad="254000" dist="38100" dir="5400000" sx="108000" sy="108000" algn="t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endParaRPr lang="it-IT" dirty="0">
              <a:latin typeface="Garamond" panose="02020404030301010803" pitchFamily="18" charset="0"/>
            </a:endParaRPr>
          </a:p>
        </p:txBody>
      </p:sp>
      <p:sp>
        <p:nvSpPr>
          <p:cNvPr id="19" name="CasellaDiTesto 18"/>
          <p:cNvSpPr txBox="1">
            <a:spLocks noChangeAspect="1"/>
          </p:cNvSpPr>
          <p:nvPr/>
        </p:nvSpPr>
        <p:spPr>
          <a:xfrm rot="753439">
            <a:off x="8625077" y="3448866"/>
            <a:ext cx="2952000" cy="1087590"/>
          </a:xfrm>
          <a:prstGeom prst="rect">
            <a:avLst/>
          </a:prstGeom>
          <a:solidFill>
            <a:schemeClr val="bg1"/>
          </a:solidFill>
          <a:effectLst>
            <a:outerShdw blurRad="254000" dist="38100" dir="5400000" sx="108000" sy="108000" algn="t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endParaRPr lang="it-IT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95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3" grpId="0" animBg="1"/>
      <p:bldP spid="11" grpId="0" animBg="1"/>
      <p:bldP spid="14" grpId="0" animBg="1"/>
      <p:bldP spid="15" grpId="0"/>
      <p:bldP spid="16" grpId="0" animBg="1"/>
      <p:bldP spid="17" grpId="0" animBg="1"/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Dati\Profili\D333510\Desktop\20181003 - Ebe@Decifris\assets\blue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713"/>
            <a:ext cx="9144000" cy="6863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ttangolo 11"/>
          <p:cNvSpPr/>
          <p:nvPr/>
        </p:nvSpPr>
        <p:spPr>
          <a:xfrm>
            <a:off x="0" y="3573016"/>
            <a:ext cx="9144000" cy="1474113"/>
          </a:xfrm>
          <a:prstGeom prst="rect">
            <a:avLst/>
          </a:prstGeom>
          <a:solidFill>
            <a:srgbClr val="000000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/>
          <p:cNvSpPr/>
          <p:nvPr/>
        </p:nvSpPr>
        <p:spPr>
          <a:xfrm>
            <a:off x="0" y="1909904"/>
            <a:ext cx="9144000" cy="1447088"/>
          </a:xfrm>
          <a:prstGeom prst="rect">
            <a:avLst/>
          </a:prstGeom>
          <a:solidFill>
            <a:srgbClr val="000000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348794" y="260648"/>
            <a:ext cx="5591358" cy="1077218"/>
          </a:xfrm>
          <a:prstGeom prst="rect">
            <a:avLst/>
          </a:prstGeom>
          <a:effectLst>
            <a:outerShdw blurRad="139700" dist="63500" dir="5400000" algn="t" rotWithShape="0">
              <a:prstClr val="black"/>
            </a:outerShdw>
          </a:effectLst>
        </p:spPr>
        <p:txBody>
          <a:bodyPr wrap="none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 Crittografia diventa sempre</a:t>
            </a:r>
          </a:p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più rilevante</a:t>
            </a:r>
          </a:p>
        </p:txBody>
      </p:sp>
      <p:cxnSp>
        <p:nvCxnSpPr>
          <p:cNvPr id="6" name="Connettore 1 5"/>
          <p:cNvCxnSpPr/>
          <p:nvPr/>
        </p:nvCxnSpPr>
        <p:spPr>
          <a:xfrm>
            <a:off x="467544" y="1327715"/>
            <a:ext cx="3456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uppo 13"/>
          <p:cNvGrpSpPr/>
          <p:nvPr/>
        </p:nvGrpSpPr>
        <p:grpSpPr>
          <a:xfrm>
            <a:off x="1907704" y="1960470"/>
            <a:ext cx="6624736" cy="1375080"/>
            <a:chOff x="1907704" y="2276872"/>
            <a:chExt cx="6624736" cy="1375080"/>
          </a:xfrm>
        </p:grpSpPr>
        <p:sp>
          <p:nvSpPr>
            <p:cNvPr id="8" name="Rettangolo 7"/>
            <p:cNvSpPr/>
            <p:nvPr/>
          </p:nvSpPr>
          <p:spPr>
            <a:xfrm>
              <a:off x="1907704" y="2660719"/>
              <a:ext cx="6624736" cy="9912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it-IT" sz="2400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La raccolta delle informazioni, anche in ambito finanziario, diventa sempre più </a:t>
              </a:r>
              <a:r>
                <a:rPr lang="it-IT" sz="2400" b="1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granulare</a:t>
              </a:r>
              <a:r>
                <a:rPr lang="it-IT" sz="2400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 per </a:t>
              </a:r>
              <a:r>
                <a:rPr lang="it-IT" sz="2400" b="1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migliorare i risultati delle analisi </a:t>
              </a:r>
              <a:r>
                <a:rPr lang="it-IT" sz="2400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(es. </a:t>
              </a:r>
              <a:r>
                <a:rPr lang="it-IT" sz="2400" dirty="0" err="1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AnaCredit</a:t>
              </a:r>
              <a:r>
                <a:rPr lang="it-IT" sz="2400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)</a:t>
              </a:r>
              <a:endParaRPr lang="it-IT" sz="2400" dirty="0">
                <a:solidFill>
                  <a:schemeClr val="bg1"/>
                </a:solidFill>
                <a:latin typeface="Garamond" panose="02020404030301010803" pitchFamily="18" charset="0"/>
              </a:endParaRPr>
            </a:p>
          </p:txBody>
        </p:sp>
        <p:sp>
          <p:nvSpPr>
            <p:cNvPr id="9" name="Rettangolo 8"/>
            <p:cNvSpPr/>
            <p:nvPr/>
          </p:nvSpPr>
          <p:spPr>
            <a:xfrm>
              <a:off x="1907704" y="2276872"/>
              <a:ext cx="3024336" cy="432048"/>
            </a:xfrm>
            <a:prstGeom prst="rect">
              <a:avLst/>
            </a:prstGeom>
          </p:spPr>
          <p:txBody>
            <a:bodyPr wrap="none" anchor="ctr" anchorCtr="0">
              <a:noAutofit/>
            </a:bodyPr>
            <a:lstStyle/>
            <a:p>
              <a:endParaRPr lang="it-IT" cap="all" dirty="0">
                <a:solidFill>
                  <a:schemeClr val="bg1"/>
                </a:solidFill>
                <a:latin typeface="Segoe UI Semibold" panose="020B0702040204020203" pitchFamily="34" charset="0"/>
              </a:endParaRPr>
            </a:p>
          </p:txBody>
        </p:sp>
      </p:grpSp>
      <p:pic>
        <p:nvPicPr>
          <p:cNvPr id="15" name="Picture 4" descr="D:\Dati\Profili\D333510\Downloads\analytic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111414"/>
            <a:ext cx="1053095" cy="105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uppo 12"/>
          <p:cNvGrpSpPr/>
          <p:nvPr/>
        </p:nvGrpSpPr>
        <p:grpSpPr>
          <a:xfrm>
            <a:off x="705272" y="3868800"/>
            <a:ext cx="914400" cy="914400"/>
            <a:chOff x="705272" y="4842415"/>
            <a:chExt cx="914400" cy="914400"/>
          </a:xfrm>
        </p:grpSpPr>
        <p:sp>
          <p:nvSpPr>
            <p:cNvPr id="11" name="Ovale 10"/>
            <p:cNvSpPr/>
            <p:nvPr/>
          </p:nvSpPr>
          <p:spPr>
            <a:xfrm>
              <a:off x="705272" y="4842415"/>
              <a:ext cx="914400" cy="914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029" name="Picture 5" descr="D:\Dati\Profili\D333510\Desktop\20181003 - Ebe@Decifris\assets\european-union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9106" y="4876249"/>
              <a:ext cx="846733" cy="846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ttangolo 3"/>
          <p:cNvSpPr/>
          <p:nvPr/>
        </p:nvSpPr>
        <p:spPr>
          <a:xfrm>
            <a:off x="1907704" y="4021943"/>
            <a:ext cx="5760640" cy="9912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t-IT" sz="2400" dirty="0" smtClean="0">
                <a:solidFill>
                  <a:schemeClr val="bg1"/>
                </a:solidFill>
                <a:latin typeface="Garamond" panose="02020404030301010803" pitchFamily="18" charset="0"/>
              </a:rPr>
              <a:t>Con </a:t>
            </a:r>
            <a:r>
              <a:rPr lang="it-IT" sz="2400" dirty="0">
                <a:solidFill>
                  <a:schemeClr val="bg1"/>
                </a:solidFill>
                <a:latin typeface="Garamond" panose="02020404030301010803" pitchFamily="18" charset="0"/>
              </a:rPr>
              <a:t>la recente evoluzione della </a:t>
            </a:r>
            <a:r>
              <a:rPr lang="it-IT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PSD2</a:t>
            </a:r>
            <a:r>
              <a:rPr lang="it-IT" sz="2400" dirty="0">
                <a:solidFill>
                  <a:schemeClr val="bg1"/>
                </a:solidFill>
                <a:latin typeface="Garamond" panose="02020404030301010803" pitchFamily="18" charset="0"/>
              </a:rPr>
              <a:t> viene promossa  l’innovazione dei pagamenti online anche attraverso l’</a:t>
            </a:r>
            <a:r>
              <a:rPr lang="it-IT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open banking</a:t>
            </a:r>
          </a:p>
        </p:txBody>
      </p:sp>
      <p:grpSp>
        <p:nvGrpSpPr>
          <p:cNvPr id="2" name="Gruppo 1"/>
          <p:cNvGrpSpPr/>
          <p:nvPr/>
        </p:nvGrpSpPr>
        <p:grpSpPr>
          <a:xfrm>
            <a:off x="0" y="5517232"/>
            <a:ext cx="9144000" cy="1032212"/>
            <a:chOff x="0" y="5517232"/>
            <a:chExt cx="9144000" cy="1032212"/>
          </a:xfrm>
        </p:grpSpPr>
        <p:sp>
          <p:nvSpPr>
            <p:cNvPr id="19" name="Rettangolo 18"/>
            <p:cNvSpPr/>
            <p:nvPr/>
          </p:nvSpPr>
          <p:spPr>
            <a:xfrm>
              <a:off x="0" y="5517232"/>
              <a:ext cx="9144000" cy="1032212"/>
            </a:xfrm>
            <a:prstGeom prst="rect">
              <a:avLst/>
            </a:prstGeom>
            <a:solidFill>
              <a:srgbClr val="000000">
                <a:alpha val="2117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1763688" y="5617839"/>
              <a:ext cx="561662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2400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Non </a:t>
              </a:r>
              <a:r>
                <a:rPr lang="it-IT" sz="2400" dirty="0">
                  <a:solidFill>
                    <a:schemeClr val="bg1"/>
                  </a:solidFill>
                  <a:latin typeface="Garamond" panose="02020404030301010803" pitchFamily="18" charset="0"/>
                </a:rPr>
                <a:t>c’è </a:t>
              </a:r>
              <a:r>
                <a:rPr lang="it-IT" sz="2400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alcuna </a:t>
              </a:r>
              <a:r>
                <a:rPr lang="it-IT" sz="2400" b="1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attività rilevante</a:t>
              </a:r>
              <a:r>
                <a:rPr lang="it-IT" sz="2400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 che </a:t>
              </a:r>
              <a:r>
                <a:rPr lang="it-IT" sz="2400" dirty="0">
                  <a:solidFill>
                    <a:schemeClr val="bg1"/>
                  </a:solidFill>
                  <a:latin typeface="Garamond" panose="02020404030301010803" pitchFamily="18" charset="0"/>
                </a:rPr>
                <a:t>non dipenda intimamente dalla </a:t>
              </a:r>
              <a:r>
                <a:rPr lang="it-IT" sz="2400" b="1" dirty="0">
                  <a:solidFill>
                    <a:schemeClr val="bg1"/>
                  </a:solidFill>
                  <a:latin typeface="Garamond" panose="02020404030301010803" pitchFamily="18" charset="0"/>
                </a:rPr>
                <a:t>Crittografia</a:t>
              </a:r>
              <a:r>
                <a:rPr lang="it-IT" sz="2400" dirty="0">
                  <a:solidFill>
                    <a:schemeClr val="bg1"/>
                  </a:solidFill>
                  <a:latin typeface="Garamond" panose="02020404030301010803" pitchFamily="18" charset="0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80291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Dati\Profili\D333510\Desktop\20181003 - Ebe@Decifris\assets\strip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tangolo 6"/>
          <p:cNvSpPr/>
          <p:nvPr/>
        </p:nvSpPr>
        <p:spPr>
          <a:xfrm>
            <a:off x="348794" y="260648"/>
            <a:ext cx="4758610" cy="1077218"/>
          </a:xfrm>
          <a:prstGeom prst="rect">
            <a:avLst/>
          </a:prstGeom>
          <a:effectLst>
            <a:outerShdw blurRad="139700" dist="63500" dir="5400000" algn="t" rotWithShape="0">
              <a:prstClr val="black"/>
            </a:outerShdw>
          </a:effectLst>
        </p:spPr>
        <p:txBody>
          <a:bodyPr wrap="none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 Crittografia e</a:t>
            </a:r>
          </a:p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l’innovazione tecnologica</a:t>
            </a:r>
          </a:p>
        </p:txBody>
      </p:sp>
      <p:cxnSp>
        <p:nvCxnSpPr>
          <p:cNvPr id="8" name="Connettore 1 7"/>
          <p:cNvCxnSpPr/>
          <p:nvPr/>
        </p:nvCxnSpPr>
        <p:spPr>
          <a:xfrm>
            <a:off x="467544" y="1327715"/>
            <a:ext cx="3456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uppo 15"/>
          <p:cNvGrpSpPr/>
          <p:nvPr/>
        </p:nvGrpSpPr>
        <p:grpSpPr>
          <a:xfrm>
            <a:off x="0" y="4821252"/>
            <a:ext cx="9144000" cy="1728192"/>
            <a:chOff x="0" y="4821252"/>
            <a:chExt cx="9144000" cy="1728192"/>
          </a:xfrm>
        </p:grpSpPr>
        <p:sp>
          <p:nvSpPr>
            <p:cNvPr id="13" name="Rettangolo 12"/>
            <p:cNvSpPr/>
            <p:nvPr/>
          </p:nvSpPr>
          <p:spPr>
            <a:xfrm>
              <a:off x="0" y="4821252"/>
              <a:ext cx="9144000" cy="1728192"/>
            </a:xfrm>
            <a:prstGeom prst="rect">
              <a:avLst/>
            </a:prstGeom>
            <a:solidFill>
              <a:srgbClr val="000000">
                <a:alpha val="2117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Rettangolo 8"/>
            <p:cNvSpPr/>
            <p:nvPr/>
          </p:nvSpPr>
          <p:spPr>
            <a:xfrm>
              <a:off x="1907704" y="5013176"/>
              <a:ext cx="561662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2400" dirty="0">
                  <a:solidFill>
                    <a:schemeClr val="bg1"/>
                  </a:solidFill>
                  <a:latin typeface="Garamond" panose="02020404030301010803" pitchFamily="18" charset="0"/>
                </a:rPr>
                <a:t>Grazie alla </a:t>
              </a:r>
              <a:r>
                <a:rPr lang="it-IT" sz="2400" b="1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Crittografia</a:t>
              </a:r>
              <a:r>
                <a:rPr lang="it-IT" sz="2400" dirty="0">
                  <a:solidFill>
                    <a:schemeClr val="bg1"/>
                  </a:solidFill>
                  <a:latin typeface="Garamond" panose="02020404030301010803" pitchFamily="18" charset="0"/>
                </a:rPr>
                <a:t>, dunque, è nato un filone tecnologico che studia come </a:t>
              </a:r>
              <a:r>
                <a:rPr lang="it-IT" sz="2400" b="1" dirty="0">
                  <a:solidFill>
                    <a:schemeClr val="bg1"/>
                  </a:solidFill>
                  <a:latin typeface="Garamond" panose="02020404030301010803" pitchFamily="18" charset="0"/>
                </a:rPr>
                <a:t>migliorare e ripensare ciò che </a:t>
              </a:r>
              <a:r>
                <a:rPr lang="it-IT" sz="2400" b="1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facciamo</a:t>
              </a:r>
              <a:r>
                <a:rPr lang="it-IT" sz="2400" dirty="0" smtClean="0">
                  <a:solidFill>
                    <a:schemeClr val="bg1"/>
                  </a:solidFill>
                  <a:latin typeface="Garamond" panose="02020404030301010803" pitchFamily="18" charset="0"/>
                </a:rPr>
                <a:t>.</a:t>
              </a:r>
              <a:endParaRPr lang="it-IT" sz="2400" dirty="0">
                <a:solidFill>
                  <a:schemeClr val="bg1"/>
                </a:solidFill>
                <a:latin typeface="Garamond" panose="02020404030301010803" pitchFamily="18" charset="0"/>
              </a:endParaRPr>
            </a:p>
          </p:txBody>
        </p:sp>
      </p:grpSp>
      <p:grpSp>
        <p:nvGrpSpPr>
          <p:cNvPr id="12" name="Gruppo 11"/>
          <p:cNvGrpSpPr/>
          <p:nvPr/>
        </p:nvGrpSpPr>
        <p:grpSpPr>
          <a:xfrm>
            <a:off x="706217" y="1772816"/>
            <a:ext cx="7754215" cy="707886"/>
            <a:chOff x="706217" y="1772816"/>
            <a:chExt cx="7754215" cy="707886"/>
          </a:xfrm>
        </p:grpSpPr>
        <p:sp>
          <p:nvSpPr>
            <p:cNvPr id="4" name="Rettangolo 3"/>
            <p:cNvSpPr/>
            <p:nvPr/>
          </p:nvSpPr>
          <p:spPr>
            <a:xfrm>
              <a:off x="1691680" y="1772816"/>
              <a:ext cx="676875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2000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La </a:t>
              </a:r>
              <a:r>
                <a:rPr lang="it-IT" sz="2000" b="1" dirty="0" err="1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blockchain</a:t>
              </a:r>
              <a:r>
                <a:rPr lang="it-IT" sz="2000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, basata sulla Crittografia, è </a:t>
              </a:r>
              <a:r>
                <a:rPr lang="it-IT" sz="20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stata la scintilla che ha dato </a:t>
              </a:r>
              <a:r>
                <a:rPr lang="it-IT" sz="2000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il via a </a:t>
              </a:r>
              <a:r>
                <a:rPr lang="it-IT" sz="20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nuovi filoni di investigazione</a:t>
              </a:r>
            </a:p>
          </p:txBody>
        </p:sp>
        <p:pic>
          <p:nvPicPr>
            <p:cNvPr id="4099" name="Picture 3" descr="D:\Dati\Profili\D333510\Downloads\network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217" y="1772816"/>
              <a:ext cx="682332" cy="682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Gruppo 13"/>
          <p:cNvGrpSpPr/>
          <p:nvPr/>
        </p:nvGrpSpPr>
        <p:grpSpPr>
          <a:xfrm>
            <a:off x="666178" y="2684819"/>
            <a:ext cx="7938270" cy="762411"/>
            <a:chOff x="666178" y="2684819"/>
            <a:chExt cx="7938270" cy="762411"/>
          </a:xfrm>
        </p:grpSpPr>
        <p:sp>
          <p:nvSpPr>
            <p:cNvPr id="10" name="Rettangolo 9"/>
            <p:cNvSpPr/>
            <p:nvPr/>
          </p:nvSpPr>
          <p:spPr>
            <a:xfrm>
              <a:off x="1691680" y="2684819"/>
              <a:ext cx="691276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20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L’industria </a:t>
              </a:r>
              <a:r>
                <a:rPr lang="it-IT" sz="2000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finanziaria ha sviluppato nuovi </a:t>
              </a:r>
              <a:r>
                <a:rPr lang="it-IT" sz="2000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servizi, imprese e processi innovativi che </a:t>
              </a:r>
              <a:r>
                <a:rPr lang="it-IT" sz="2000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animano il mondo delle </a:t>
              </a:r>
              <a:r>
                <a:rPr lang="it-IT" sz="2000" b="1" dirty="0" err="1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Fintech</a:t>
              </a:r>
              <a:endParaRPr lang="it-IT" sz="20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4100" name="Picture 4" descr="D:\Dati\Profili\D333510\Downloads\transparent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178" y="2684819"/>
              <a:ext cx="762411" cy="762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uppo 14"/>
          <p:cNvGrpSpPr/>
          <p:nvPr/>
        </p:nvGrpSpPr>
        <p:grpSpPr>
          <a:xfrm>
            <a:off x="619110" y="3645024"/>
            <a:ext cx="8129354" cy="1015663"/>
            <a:chOff x="619110" y="3645024"/>
            <a:chExt cx="8129354" cy="1015663"/>
          </a:xfrm>
        </p:grpSpPr>
        <p:sp>
          <p:nvSpPr>
            <p:cNvPr id="11" name="Rettangolo 10"/>
            <p:cNvSpPr/>
            <p:nvPr/>
          </p:nvSpPr>
          <p:spPr>
            <a:xfrm>
              <a:off x="1691680" y="3645024"/>
              <a:ext cx="7056784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2000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La </a:t>
              </a:r>
              <a:r>
                <a:rPr lang="it-IT" sz="2000" b="1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ricerca </a:t>
              </a:r>
              <a:r>
                <a:rPr lang="it-IT" sz="2000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ha sviluppato nuove conoscenze nell’ambito dei </a:t>
              </a:r>
              <a:r>
                <a:rPr lang="it-IT" sz="2000" b="1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sistemi decentralizzati,</a:t>
              </a:r>
              <a:r>
                <a:rPr lang="it-IT" sz="2000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in cui la fiducia è determinata algoritmicamente dalla </a:t>
              </a:r>
              <a:r>
                <a:rPr lang="it-IT" sz="2000" b="1" dirty="0" smtClean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Crittografia</a:t>
              </a:r>
              <a:endParaRPr lang="it-IT" sz="20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4102" name="Picture 6" descr="D:\Dati\Profili\D333510\Downloads\internet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110" y="3724582"/>
              <a:ext cx="856546" cy="8565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888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Dati\Profili\D333510\Desktop\20181003 - Ebe@Decifris\assets\bluee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3" r="7065"/>
          <a:stretch/>
        </p:blipFill>
        <p:spPr bwMode="auto">
          <a:xfrm>
            <a:off x="0" y="-4564"/>
            <a:ext cx="9144000" cy="6862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ttangolo 11"/>
          <p:cNvSpPr/>
          <p:nvPr/>
        </p:nvSpPr>
        <p:spPr>
          <a:xfrm>
            <a:off x="348794" y="260648"/>
            <a:ext cx="3361241" cy="1077218"/>
          </a:xfrm>
          <a:prstGeom prst="rect">
            <a:avLst/>
          </a:prstGeom>
          <a:effectLst>
            <a:outerShdw blurRad="139700" dist="63500" dir="5400000" algn="t" rotWithShape="0">
              <a:prstClr val="black"/>
            </a:outerShdw>
          </a:effectLst>
        </p:spPr>
        <p:txBody>
          <a:bodyPr wrap="none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 Crittografia e</a:t>
            </a:r>
          </a:p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 sfide del futuro</a:t>
            </a:r>
          </a:p>
        </p:txBody>
      </p:sp>
      <p:cxnSp>
        <p:nvCxnSpPr>
          <p:cNvPr id="13" name="Connettore 1 12"/>
          <p:cNvCxnSpPr/>
          <p:nvPr/>
        </p:nvCxnSpPr>
        <p:spPr>
          <a:xfrm>
            <a:off x="467544" y="1327715"/>
            <a:ext cx="3456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ttangolo 4"/>
          <p:cNvSpPr/>
          <p:nvPr/>
        </p:nvSpPr>
        <p:spPr>
          <a:xfrm>
            <a:off x="1836441" y="1952546"/>
            <a:ext cx="2286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2000" i="1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Cloud</a:t>
            </a:r>
            <a:endParaRPr lang="it-IT" sz="2000" i="1" dirty="0" smtClean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lang="it-IT" sz="2000" i="1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computing</a:t>
            </a:r>
            <a:endParaRPr lang="it-IT" sz="20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5148809" y="1844824"/>
            <a:ext cx="35276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Come è possibile elaborare dati riservati in ambienti esterni ai nostri </a:t>
            </a:r>
            <a:r>
              <a:rPr lang="it-IT" i="1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data center</a:t>
            </a:r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it-IT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ttangolo 16"/>
          <p:cNvSpPr/>
          <p:nvPr/>
        </p:nvSpPr>
        <p:spPr>
          <a:xfrm>
            <a:off x="1043608" y="3032666"/>
            <a:ext cx="2286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2000" i="1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Artificial</a:t>
            </a:r>
            <a:r>
              <a:rPr lang="it-IT" sz="2000" i="1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intelligence</a:t>
            </a:r>
            <a:endParaRPr lang="it-IT" sz="20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ttangolo 17"/>
          <p:cNvSpPr/>
          <p:nvPr/>
        </p:nvSpPr>
        <p:spPr>
          <a:xfrm>
            <a:off x="4355976" y="2924944"/>
            <a:ext cx="35276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E’ possibile progettare algoritmi di </a:t>
            </a:r>
            <a:r>
              <a:rPr lang="it-IT" i="1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machine </a:t>
            </a:r>
            <a:r>
              <a:rPr lang="it-IT" i="1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learning</a:t>
            </a:r>
            <a:r>
              <a:rPr lang="it-IT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senza che il </a:t>
            </a:r>
            <a:r>
              <a:rPr lang="it-IT" i="1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it-IT" i="1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scientist</a:t>
            </a:r>
            <a:r>
              <a:rPr lang="it-IT" i="1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possa vedere i dati?</a:t>
            </a:r>
            <a:endParaRPr lang="it-IT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ttangolo 18"/>
          <p:cNvSpPr/>
          <p:nvPr/>
        </p:nvSpPr>
        <p:spPr>
          <a:xfrm>
            <a:off x="395536" y="4161581"/>
            <a:ext cx="2286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2000" i="1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Cyber</a:t>
            </a:r>
          </a:p>
          <a:p>
            <a:pPr algn="r"/>
            <a:r>
              <a:rPr lang="it-IT" sz="2000" i="1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security</a:t>
            </a:r>
            <a:endParaRPr lang="it-IT" sz="20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ttangolo 19"/>
          <p:cNvSpPr/>
          <p:nvPr/>
        </p:nvSpPr>
        <p:spPr>
          <a:xfrm>
            <a:off x="3707904" y="4053859"/>
            <a:ext cx="37436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Come affrontare la sfida per stare al passo con le minacce informatiche alla nostra sicurezza?</a:t>
            </a:r>
            <a:endParaRPr lang="it-IT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Rettangolo 21"/>
          <p:cNvSpPr/>
          <p:nvPr/>
        </p:nvSpPr>
        <p:spPr>
          <a:xfrm>
            <a:off x="756321" y="5349696"/>
            <a:ext cx="2286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2000" i="1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Quantum </a:t>
            </a:r>
            <a:r>
              <a:rPr lang="it-IT" sz="2000" i="1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computing</a:t>
            </a:r>
            <a:endParaRPr lang="it-IT" sz="20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Rettangolo 22"/>
          <p:cNvSpPr/>
          <p:nvPr/>
        </p:nvSpPr>
        <p:spPr>
          <a:xfrm>
            <a:off x="4068689" y="5241974"/>
            <a:ext cx="35276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Cosa dovrà cambiare per continuare a garantire la sicurezza dei nostri sistemi?</a:t>
            </a:r>
            <a:endParaRPr lang="it-IT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123" name="Picture 3" descr="D:\Dati\Profili\D333510\Downloads\cloud-computin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934257"/>
            <a:ext cx="744464" cy="744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D:\Dati\Profili\D333510\Downloads\binary-cod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4099262"/>
            <a:ext cx="838830" cy="841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D:\Dati\Profili\D333510\Desktop\20181003 - Ebe@Decifris\assets\artificial-intelligenc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3512710" y="3038376"/>
            <a:ext cx="762126" cy="77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7" name="Picture 7" descr="D:\Dati\Profili\D333510\Downloads\atom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822" y="5281024"/>
            <a:ext cx="845230" cy="84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715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00" fill="hold"/>
                                        <p:tgtEl>
                                          <p:spTgt spid="5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00" fill="hold"/>
                                        <p:tgtEl>
                                          <p:spTgt spid="5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00" fill="hold"/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7" grpId="0"/>
      <p:bldP spid="18" grpId="0"/>
      <p:bldP spid="19" grpId="0"/>
      <p:bldP spid="20" grpId="0"/>
      <p:bldP spid="22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Dati\Profili\D333510\Desktop\20181003 - Ebe@Decifris\assets\bluee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3" r="7065"/>
          <a:stretch/>
        </p:blipFill>
        <p:spPr bwMode="auto">
          <a:xfrm>
            <a:off x="0" y="-4564"/>
            <a:ext cx="9144000" cy="6862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ttangolo 11"/>
          <p:cNvSpPr/>
          <p:nvPr/>
        </p:nvSpPr>
        <p:spPr>
          <a:xfrm>
            <a:off x="348794" y="260648"/>
            <a:ext cx="559135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200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 Crittografia e</a:t>
            </a:r>
          </a:p>
          <a:p>
            <a:r>
              <a:rPr lang="it-IT" sz="3200" dirty="0" smtClean="0">
                <a:solidFill>
                  <a:schemeClr val="bg1"/>
                </a:solidFill>
                <a:effectLst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 sfide del futuro</a:t>
            </a:r>
            <a:endParaRPr lang="it-IT" sz="3200" dirty="0">
              <a:solidFill>
                <a:schemeClr val="bg1"/>
              </a:solidFill>
              <a:effectLst/>
              <a:latin typeface="Segoe UI Semibold" panose="020B07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3" name="Connettore 1 12"/>
          <p:cNvCxnSpPr/>
          <p:nvPr/>
        </p:nvCxnSpPr>
        <p:spPr>
          <a:xfrm>
            <a:off x="467544" y="1327715"/>
            <a:ext cx="3456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tangolo 1"/>
          <p:cNvSpPr/>
          <p:nvPr/>
        </p:nvSpPr>
        <p:spPr>
          <a:xfrm>
            <a:off x="1763688" y="2551837"/>
            <a:ext cx="56166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400" dirty="0" smtClean="0">
                <a:solidFill>
                  <a:schemeClr val="bg1"/>
                </a:solidFill>
                <a:latin typeface="Garamond" panose="02020404030301010803" pitchFamily="18" charset="0"/>
              </a:rPr>
              <a:t>La Crittografia </a:t>
            </a:r>
            <a:r>
              <a:rPr lang="it-IT" sz="2400" dirty="0">
                <a:solidFill>
                  <a:schemeClr val="bg1"/>
                </a:solidFill>
                <a:latin typeface="Garamond" panose="02020404030301010803" pitchFamily="18" charset="0"/>
              </a:rPr>
              <a:t>è uno </a:t>
            </a:r>
            <a:r>
              <a:rPr lang="it-IT" sz="2400" dirty="0" smtClean="0">
                <a:solidFill>
                  <a:schemeClr val="bg1"/>
                </a:solidFill>
                <a:latin typeface="Garamond" panose="02020404030301010803" pitchFamily="18" charset="0"/>
              </a:rPr>
              <a:t>dei</a:t>
            </a:r>
          </a:p>
          <a:p>
            <a:pPr algn="ctr"/>
            <a:r>
              <a:rPr lang="it-IT" sz="2400" b="1" dirty="0" smtClean="0">
                <a:solidFill>
                  <a:schemeClr val="bg1"/>
                </a:solidFill>
                <a:latin typeface="Garamond" panose="02020404030301010803" pitchFamily="18" charset="0"/>
              </a:rPr>
              <a:t>pilastri del </a:t>
            </a:r>
            <a:r>
              <a:rPr lang="it-IT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mondo </a:t>
            </a:r>
            <a:r>
              <a:rPr lang="it-IT" sz="2400" b="1" dirty="0" smtClean="0">
                <a:solidFill>
                  <a:schemeClr val="bg1"/>
                </a:solidFill>
                <a:latin typeface="Garamond" panose="02020404030301010803" pitchFamily="18" charset="0"/>
              </a:rPr>
              <a:t>finanziario</a:t>
            </a:r>
            <a:r>
              <a:rPr lang="it-IT" sz="2400" dirty="0" smtClean="0">
                <a:solidFill>
                  <a:schemeClr val="bg1"/>
                </a:solidFill>
                <a:latin typeface="Garamond" panose="02020404030301010803" pitchFamily="18" charset="0"/>
              </a:rPr>
              <a:t>.</a:t>
            </a:r>
          </a:p>
        </p:txBody>
      </p:sp>
      <p:grpSp>
        <p:nvGrpSpPr>
          <p:cNvPr id="4" name="Gruppo 3"/>
          <p:cNvGrpSpPr/>
          <p:nvPr/>
        </p:nvGrpSpPr>
        <p:grpSpPr>
          <a:xfrm>
            <a:off x="1823342" y="3658103"/>
            <a:ext cx="5497316" cy="845230"/>
            <a:chOff x="2051720" y="3658103"/>
            <a:chExt cx="5497316" cy="845230"/>
          </a:xfrm>
        </p:grpSpPr>
        <p:pic>
          <p:nvPicPr>
            <p:cNvPr id="21" name="Picture 3" descr="D:\Dati\Profili\D333510\Downloads\cloud-computin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1720" y="3708486"/>
              <a:ext cx="744464" cy="7444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5" descr="D:\Dati\Profili\D333510\Downloads\binary-code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96088" y="3659765"/>
              <a:ext cx="838830" cy="8419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6" descr="D:\Dati\Profili\D333510\Desktop\20181003 - Ebe@Decifris\assets\artificial-intelligence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3565073" y="3692376"/>
              <a:ext cx="762126" cy="776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7" descr="D:\Dati\Profili\D333510\Downloads\atom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3806" y="3658103"/>
              <a:ext cx="845230" cy="8452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Rettangolo 2"/>
          <p:cNvSpPr/>
          <p:nvPr/>
        </p:nvSpPr>
        <p:spPr>
          <a:xfrm>
            <a:off x="1594964" y="4778647"/>
            <a:ext cx="59540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  <a:latin typeface="Garamond" panose="02020404030301010803" pitchFamily="18" charset="0"/>
              </a:rPr>
              <a:t>Come Banca centrale e come Authority siamo chiamati a un </a:t>
            </a:r>
            <a:r>
              <a:rPr lang="it-IT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ruolo attivo</a:t>
            </a:r>
            <a:r>
              <a:rPr lang="it-IT" sz="2400" dirty="0">
                <a:solidFill>
                  <a:schemeClr val="bg1"/>
                </a:solidFill>
                <a:latin typeface="Garamond" panose="02020404030301010803" pitchFamily="18" charset="0"/>
              </a:rPr>
              <a:t> nello </a:t>
            </a:r>
            <a:r>
              <a:rPr lang="it-IT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studio</a:t>
            </a:r>
            <a:r>
              <a:rPr lang="it-IT" sz="2400" dirty="0">
                <a:solidFill>
                  <a:schemeClr val="bg1"/>
                </a:solidFill>
                <a:latin typeface="Garamond" panose="02020404030301010803" pitchFamily="18" charset="0"/>
              </a:rPr>
              <a:t> e nella </a:t>
            </a:r>
            <a:r>
              <a:rPr lang="it-IT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ricerca</a:t>
            </a:r>
            <a:r>
              <a:rPr lang="it-IT" sz="2400" dirty="0">
                <a:solidFill>
                  <a:schemeClr val="bg1"/>
                </a:solidFill>
                <a:latin typeface="Garamond" panose="02020404030301010803" pitchFamily="18" charset="0"/>
              </a:rPr>
              <a:t> in ambito crittografico.</a:t>
            </a:r>
          </a:p>
        </p:txBody>
      </p:sp>
    </p:spTree>
    <p:extLst>
      <p:ext uri="{BB962C8B-B14F-4D97-AF65-F5344CB8AC3E}">
        <p14:creationId xmlns:p14="http://schemas.microsoft.com/office/powerpoint/2010/main" val="123592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Dati\Profili\D333510\Desktop\20181003 - Ebe@Decifris\assets\magen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98" y="-20538"/>
            <a:ext cx="9165652" cy="6878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/>
        </p:nvSpPr>
        <p:spPr>
          <a:xfrm>
            <a:off x="1204878" y="2204864"/>
            <a:ext cx="4225837" cy="1077218"/>
          </a:xfrm>
          <a:prstGeom prst="rect">
            <a:avLst/>
          </a:prstGeom>
          <a:effectLst>
            <a:outerShdw blurRad="139700" dist="63500" dir="5400000" algn="t" rotWithShape="0">
              <a:prstClr val="black"/>
            </a:outerShdw>
          </a:effectLst>
        </p:spPr>
        <p:txBody>
          <a:bodyPr wrap="none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 Crittografia vista</a:t>
            </a:r>
          </a:p>
          <a:p>
            <a:r>
              <a:rPr lang="it-IT" sz="32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 una Banca Centrale</a:t>
            </a:r>
          </a:p>
        </p:txBody>
      </p:sp>
      <p:sp>
        <p:nvSpPr>
          <p:cNvPr id="5" name="Rettangolo 4"/>
          <p:cNvSpPr/>
          <p:nvPr/>
        </p:nvSpPr>
        <p:spPr>
          <a:xfrm>
            <a:off x="2051720" y="5086925"/>
            <a:ext cx="60655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«La DE CIFRIS incontra Roma»</a:t>
            </a:r>
          </a:p>
          <a:p>
            <a:pPr algn="r"/>
            <a:r>
              <a:rPr lang="it-IT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 </a:t>
            </a:r>
            <a:r>
              <a:rPr lang="it-IT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Ottobre 2018</a:t>
            </a:r>
          </a:p>
        </p:txBody>
      </p:sp>
      <p:sp>
        <p:nvSpPr>
          <p:cNvPr id="6" name="Rettangolo 5"/>
          <p:cNvSpPr/>
          <p:nvPr/>
        </p:nvSpPr>
        <p:spPr>
          <a:xfrm>
            <a:off x="1204878" y="340843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Dott.ssa </a:t>
            </a:r>
            <a:r>
              <a:rPr lang="it-IT" b="1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Ebe</a:t>
            </a:r>
            <a:r>
              <a:rPr lang="it-IT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b="1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Bultrini</a:t>
            </a:r>
            <a:endParaRPr lang="it-IT" b="1" dirty="0" smtClean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Capo </a:t>
            </a:r>
            <a:r>
              <a:rPr lang="it-IT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Dipartimento </a:t>
            </a:r>
            <a:r>
              <a:rPr lang="it-IT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Informatica</a:t>
            </a:r>
          </a:p>
          <a:p>
            <a:r>
              <a:rPr lang="it-IT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Banca d'Italia </a:t>
            </a:r>
          </a:p>
        </p:txBody>
      </p: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044210" y="1225266"/>
            <a:ext cx="2973610" cy="691566"/>
            <a:chOff x="1746" y="579"/>
            <a:chExt cx="1415" cy="329"/>
          </a:xfrm>
          <a:solidFill>
            <a:schemeClr val="bg1"/>
          </a:solidFill>
        </p:grpSpPr>
        <p:sp>
          <p:nvSpPr>
            <p:cNvPr id="9" name="Freeform 26"/>
            <p:cNvSpPr>
              <a:spLocks noEditPoints="1"/>
            </p:cNvSpPr>
            <p:nvPr/>
          </p:nvSpPr>
          <p:spPr bwMode="auto">
            <a:xfrm>
              <a:off x="2109" y="642"/>
              <a:ext cx="79" cy="90"/>
            </a:xfrm>
            <a:custGeom>
              <a:avLst/>
              <a:gdLst>
                <a:gd name="T0" fmla="*/ 0 w 237"/>
                <a:gd name="T1" fmla="*/ 0 h 270"/>
                <a:gd name="T2" fmla="*/ 0 w 237"/>
                <a:gd name="T3" fmla="*/ 0 h 270"/>
                <a:gd name="T4" fmla="*/ 0 w 237"/>
                <a:gd name="T5" fmla="*/ 0 h 270"/>
                <a:gd name="T6" fmla="*/ 0 w 237"/>
                <a:gd name="T7" fmla="*/ 0 h 270"/>
                <a:gd name="T8" fmla="*/ 0 w 237"/>
                <a:gd name="T9" fmla="*/ 0 h 270"/>
                <a:gd name="T10" fmla="*/ 0 w 237"/>
                <a:gd name="T11" fmla="*/ 0 h 270"/>
                <a:gd name="T12" fmla="*/ 0 w 237"/>
                <a:gd name="T13" fmla="*/ 0 h 270"/>
                <a:gd name="T14" fmla="*/ 0 w 237"/>
                <a:gd name="T15" fmla="*/ 0 h 270"/>
                <a:gd name="T16" fmla="*/ 0 w 237"/>
                <a:gd name="T17" fmla="*/ 0 h 270"/>
                <a:gd name="T18" fmla="*/ 0 w 237"/>
                <a:gd name="T19" fmla="*/ 0 h 270"/>
                <a:gd name="T20" fmla="*/ 0 w 237"/>
                <a:gd name="T21" fmla="*/ 0 h 270"/>
                <a:gd name="T22" fmla="*/ 0 w 237"/>
                <a:gd name="T23" fmla="*/ 0 h 270"/>
                <a:gd name="T24" fmla="*/ 0 w 237"/>
                <a:gd name="T25" fmla="*/ 0 h 270"/>
                <a:gd name="T26" fmla="*/ 0 w 237"/>
                <a:gd name="T27" fmla="*/ 0 h 270"/>
                <a:gd name="T28" fmla="*/ 0 w 237"/>
                <a:gd name="T29" fmla="*/ 0 h 270"/>
                <a:gd name="T30" fmla="*/ 0 w 237"/>
                <a:gd name="T31" fmla="*/ 0 h 270"/>
                <a:gd name="T32" fmla="*/ 0 w 237"/>
                <a:gd name="T33" fmla="*/ 0 h 270"/>
                <a:gd name="T34" fmla="*/ 0 w 237"/>
                <a:gd name="T35" fmla="*/ 0 h 270"/>
                <a:gd name="T36" fmla="*/ 0 w 237"/>
                <a:gd name="T37" fmla="*/ 0 h 270"/>
                <a:gd name="T38" fmla="*/ 0 w 237"/>
                <a:gd name="T39" fmla="*/ 0 h 270"/>
                <a:gd name="T40" fmla="*/ 0 w 237"/>
                <a:gd name="T41" fmla="*/ 0 h 270"/>
                <a:gd name="T42" fmla="*/ 0 w 237"/>
                <a:gd name="T43" fmla="*/ 0 h 270"/>
                <a:gd name="T44" fmla="*/ 0 w 237"/>
                <a:gd name="T45" fmla="*/ 0 h 270"/>
                <a:gd name="T46" fmla="*/ 0 w 237"/>
                <a:gd name="T47" fmla="*/ 0 h 270"/>
                <a:gd name="T48" fmla="*/ 0 w 237"/>
                <a:gd name="T49" fmla="*/ 0 h 270"/>
                <a:gd name="T50" fmla="*/ 0 w 237"/>
                <a:gd name="T51" fmla="*/ 0 h 270"/>
                <a:gd name="T52" fmla="*/ 0 w 237"/>
                <a:gd name="T53" fmla="*/ 0 h 270"/>
                <a:gd name="T54" fmla="*/ 0 w 237"/>
                <a:gd name="T55" fmla="*/ 0 h 270"/>
                <a:gd name="T56" fmla="*/ 0 w 237"/>
                <a:gd name="T57" fmla="*/ 0 h 270"/>
                <a:gd name="T58" fmla="*/ 0 w 237"/>
                <a:gd name="T59" fmla="*/ 0 h 270"/>
                <a:gd name="T60" fmla="*/ 0 w 237"/>
                <a:gd name="T61" fmla="*/ 0 h 270"/>
                <a:gd name="T62" fmla="*/ 0 w 237"/>
                <a:gd name="T63" fmla="*/ 0 h 270"/>
                <a:gd name="T64" fmla="*/ 0 w 237"/>
                <a:gd name="T65" fmla="*/ 0 h 270"/>
                <a:gd name="T66" fmla="*/ 0 w 237"/>
                <a:gd name="T67" fmla="*/ 0 h 270"/>
                <a:gd name="T68" fmla="*/ 0 w 237"/>
                <a:gd name="T69" fmla="*/ 0 h 270"/>
                <a:gd name="T70" fmla="*/ 0 w 237"/>
                <a:gd name="T71" fmla="*/ 0 h 270"/>
                <a:gd name="T72" fmla="*/ 0 w 237"/>
                <a:gd name="T73" fmla="*/ 0 h 270"/>
                <a:gd name="T74" fmla="*/ 0 w 237"/>
                <a:gd name="T75" fmla="*/ 0 h 270"/>
                <a:gd name="T76" fmla="*/ 0 w 237"/>
                <a:gd name="T77" fmla="*/ 0 h 270"/>
                <a:gd name="T78" fmla="*/ 0 w 237"/>
                <a:gd name="T79" fmla="*/ 0 h 270"/>
                <a:gd name="T80" fmla="*/ 0 w 237"/>
                <a:gd name="T81" fmla="*/ 0 h 270"/>
                <a:gd name="T82" fmla="*/ 0 w 237"/>
                <a:gd name="T83" fmla="*/ 0 h 270"/>
                <a:gd name="T84" fmla="*/ 0 w 237"/>
                <a:gd name="T85" fmla="*/ 0 h 270"/>
                <a:gd name="T86" fmla="*/ 0 w 237"/>
                <a:gd name="T87" fmla="*/ 0 h 270"/>
                <a:gd name="T88" fmla="*/ 0 w 237"/>
                <a:gd name="T89" fmla="*/ 0 h 270"/>
                <a:gd name="T90" fmla="*/ 0 w 237"/>
                <a:gd name="T91" fmla="*/ 0 h 270"/>
                <a:gd name="T92" fmla="*/ 0 w 237"/>
                <a:gd name="T93" fmla="*/ 0 h 270"/>
                <a:gd name="T94" fmla="*/ 0 w 237"/>
                <a:gd name="T95" fmla="*/ 0 h 27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37" h="270">
                  <a:moveTo>
                    <a:pt x="54" y="131"/>
                  </a:moveTo>
                  <a:lnTo>
                    <a:pt x="54" y="213"/>
                  </a:lnTo>
                  <a:lnTo>
                    <a:pt x="56" y="232"/>
                  </a:lnTo>
                  <a:lnTo>
                    <a:pt x="58" y="245"/>
                  </a:lnTo>
                  <a:lnTo>
                    <a:pt x="62" y="252"/>
                  </a:lnTo>
                  <a:lnTo>
                    <a:pt x="69" y="258"/>
                  </a:lnTo>
                  <a:lnTo>
                    <a:pt x="79" y="259"/>
                  </a:lnTo>
                  <a:lnTo>
                    <a:pt x="110" y="260"/>
                  </a:lnTo>
                  <a:lnTo>
                    <a:pt x="129" y="260"/>
                  </a:lnTo>
                  <a:lnTo>
                    <a:pt x="143" y="259"/>
                  </a:lnTo>
                  <a:lnTo>
                    <a:pt x="160" y="256"/>
                  </a:lnTo>
                  <a:lnTo>
                    <a:pt x="174" y="251"/>
                  </a:lnTo>
                  <a:lnTo>
                    <a:pt x="186" y="242"/>
                  </a:lnTo>
                  <a:lnTo>
                    <a:pt x="194" y="231"/>
                  </a:lnTo>
                  <a:lnTo>
                    <a:pt x="200" y="216"/>
                  </a:lnTo>
                  <a:lnTo>
                    <a:pt x="201" y="197"/>
                  </a:lnTo>
                  <a:lnTo>
                    <a:pt x="199" y="178"/>
                  </a:lnTo>
                  <a:lnTo>
                    <a:pt x="192" y="162"/>
                  </a:lnTo>
                  <a:lnTo>
                    <a:pt x="183" y="151"/>
                  </a:lnTo>
                  <a:lnTo>
                    <a:pt x="172" y="143"/>
                  </a:lnTo>
                  <a:lnTo>
                    <a:pt x="157" y="137"/>
                  </a:lnTo>
                  <a:lnTo>
                    <a:pt x="142" y="134"/>
                  </a:lnTo>
                  <a:lnTo>
                    <a:pt x="111" y="131"/>
                  </a:lnTo>
                  <a:lnTo>
                    <a:pt x="54" y="131"/>
                  </a:lnTo>
                  <a:close/>
                  <a:moveTo>
                    <a:pt x="54" y="10"/>
                  </a:moveTo>
                  <a:lnTo>
                    <a:pt x="54" y="120"/>
                  </a:lnTo>
                  <a:lnTo>
                    <a:pt x="120" y="120"/>
                  </a:lnTo>
                  <a:lnTo>
                    <a:pt x="133" y="119"/>
                  </a:lnTo>
                  <a:lnTo>
                    <a:pt x="146" y="116"/>
                  </a:lnTo>
                  <a:lnTo>
                    <a:pt x="157" y="111"/>
                  </a:lnTo>
                  <a:lnTo>
                    <a:pt x="168" y="104"/>
                  </a:lnTo>
                  <a:lnTo>
                    <a:pt x="175" y="94"/>
                  </a:lnTo>
                  <a:lnTo>
                    <a:pt x="181" y="80"/>
                  </a:lnTo>
                  <a:lnTo>
                    <a:pt x="182" y="62"/>
                  </a:lnTo>
                  <a:lnTo>
                    <a:pt x="179" y="46"/>
                  </a:lnTo>
                  <a:lnTo>
                    <a:pt x="174" y="34"/>
                  </a:lnTo>
                  <a:lnTo>
                    <a:pt x="164" y="23"/>
                  </a:lnTo>
                  <a:lnTo>
                    <a:pt x="150" y="17"/>
                  </a:lnTo>
                  <a:lnTo>
                    <a:pt x="130" y="12"/>
                  </a:lnTo>
                  <a:lnTo>
                    <a:pt x="107" y="10"/>
                  </a:lnTo>
                  <a:lnTo>
                    <a:pt x="54" y="10"/>
                  </a:lnTo>
                  <a:close/>
                  <a:moveTo>
                    <a:pt x="12" y="0"/>
                  </a:moveTo>
                  <a:lnTo>
                    <a:pt x="114" y="0"/>
                  </a:lnTo>
                  <a:lnTo>
                    <a:pt x="138" y="3"/>
                  </a:lnTo>
                  <a:lnTo>
                    <a:pt x="160" y="5"/>
                  </a:lnTo>
                  <a:lnTo>
                    <a:pt x="179" y="10"/>
                  </a:lnTo>
                  <a:lnTo>
                    <a:pt x="195" y="19"/>
                  </a:lnTo>
                  <a:lnTo>
                    <a:pt x="206" y="30"/>
                  </a:lnTo>
                  <a:lnTo>
                    <a:pt x="214" y="45"/>
                  </a:lnTo>
                  <a:lnTo>
                    <a:pt x="217" y="63"/>
                  </a:lnTo>
                  <a:lnTo>
                    <a:pt x="214" y="81"/>
                  </a:lnTo>
                  <a:lnTo>
                    <a:pt x="206" y="95"/>
                  </a:lnTo>
                  <a:lnTo>
                    <a:pt x="195" y="107"/>
                  </a:lnTo>
                  <a:lnTo>
                    <a:pt x="182" y="115"/>
                  </a:lnTo>
                  <a:lnTo>
                    <a:pt x="168" y="121"/>
                  </a:lnTo>
                  <a:lnTo>
                    <a:pt x="155" y="124"/>
                  </a:lnTo>
                  <a:lnTo>
                    <a:pt x="146" y="125"/>
                  </a:lnTo>
                  <a:lnTo>
                    <a:pt x="146" y="126"/>
                  </a:lnTo>
                  <a:lnTo>
                    <a:pt x="159" y="128"/>
                  </a:lnTo>
                  <a:lnTo>
                    <a:pt x="174" y="131"/>
                  </a:lnTo>
                  <a:lnTo>
                    <a:pt x="188" y="135"/>
                  </a:lnTo>
                  <a:lnTo>
                    <a:pt x="204" y="142"/>
                  </a:lnTo>
                  <a:lnTo>
                    <a:pt x="217" y="151"/>
                  </a:lnTo>
                  <a:lnTo>
                    <a:pt x="227" y="162"/>
                  </a:lnTo>
                  <a:lnTo>
                    <a:pt x="235" y="176"/>
                  </a:lnTo>
                  <a:lnTo>
                    <a:pt x="237" y="196"/>
                  </a:lnTo>
                  <a:lnTo>
                    <a:pt x="235" y="214"/>
                  </a:lnTo>
                  <a:lnTo>
                    <a:pt x="228" y="231"/>
                  </a:lnTo>
                  <a:lnTo>
                    <a:pt x="218" y="243"/>
                  </a:lnTo>
                  <a:lnTo>
                    <a:pt x="205" y="254"/>
                  </a:lnTo>
                  <a:lnTo>
                    <a:pt x="191" y="261"/>
                  </a:lnTo>
                  <a:lnTo>
                    <a:pt x="177" y="267"/>
                  </a:lnTo>
                  <a:lnTo>
                    <a:pt x="164" y="269"/>
                  </a:lnTo>
                  <a:lnTo>
                    <a:pt x="139" y="270"/>
                  </a:lnTo>
                  <a:lnTo>
                    <a:pt x="118" y="270"/>
                  </a:lnTo>
                  <a:lnTo>
                    <a:pt x="100" y="269"/>
                  </a:lnTo>
                  <a:lnTo>
                    <a:pt x="17" y="269"/>
                  </a:lnTo>
                  <a:lnTo>
                    <a:pt x="8" y="270"/>
                  </a:lnTo>
                  <a:lnTo>
                    <a:pt x="0" y="270"/>
                  </a:lnTo>
                  <a:lnTo>
                    <a:pt x="0" y="268"/>
                  </a:lnTo>
                  <a:lnTo>
                    <a:pt x="2" y="267"/>
                  </a:lnTo>
                  <a:lnTo>
                    <a:pt x="4" y="265"/>
                  </a:lnTo>
                  <a:lnTo>
                    <a:pt x="8" y="264"/>
                  </a:lnTo>
                  <a:lnTo>
                    <a:pt x="12" y="261"/>
                  </a:lnTo>
                  <a:lnTo>
                    <a:pt x="17" y="255"/>
                  </a:lnTo>
                  <a:lnTo>
                    <a:pt x="21" y="246"/>
                  </a:lnTo>
                  <a:lnTo>
                    <a:pt x="24" y="233"/>
                  </a:lnTo>
                  <a:lnTo>
                    <a:pt x="25" y="215"/>
                  </a:lnTo>
                  <a:lnTo>
                    <a:pt x="26" y="192"/>
                  </a:lnTo>
                  <a:lnTo>
                    <a:pt x="26" y="39"/>
                  </a:lnTo>
                  <a:lnTo>
                    <a:pt x="24" y="25"/>
                  </a:lnTo>
                  <a:lnTo>
                    <a:pt x="20" y="14"/>
                  </a:lnTo>
                  <a:lnTo>
                    <a:pt x="8" y="3"/>
                  </a:lnTo>
                  <a:lnTo>
                    <a:pt x="8" y="1"/>
                  </a:lnTo>
                  <a:lnTo>
                    <a:pt x="9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0" name="Freeform 27"/>
            <p:cNvSpPr>
              <a:spLocks noEditPoints="1"/>
            </p:cNvSpPr>
            <p:nvPr/>
          </p:nvSpPr>
          <p:spPr bwMode="auto">
            <a:xfrm>
              <a:off x="2193" y="640"/>
              <a:ext cx="87" cy="92"/>
            </a:xfrm>
            <a:custGeom>
              <a:avLst/>
              <a:gdLst>
                <a:gd name="T0" fmla="*/ 0 w 259"/>
                <a:gd name="T1" fmla="*/ 0 h 276"/>
                <a:gd name="T2" fmla="*/ 0 w 259"/>
                <a:gd name="T3" fmla="*/ 0 h 276"/>
                <a:gd name="T4" fmla="*/ 0 w 259"/>
                <a:gd name="T5" fmla="*/ 0 h 276"/>
                <a:gd name="T6" fmla="*/ 0 w 259"/>
                <a:gd name="T7" fmla="*/ 0 h 276"/>
                <a:gd name="T8" fmla="*/ 0 w 259"/>
                <a:gd name="T9" fmla="*/ 0 h 276"/>
                <a:gd name="T10" fmla="*/ 0 w 259"/>
                <a:gd name="T11" fmla="*/ 0 h 276"/>
                <a:gd name="T12" fmla="*/ 0 w 259"/>
                <a:gd name="T13" fmla="*/ 0 h 276"/>
                <a:gd name="T14" fmla="*/ 0 w 259"/>
                <a:gd name="T15" fmla="*/ 0 h 276"/>
                <a:gd name="T16" fmla="*/ 0 w 259"/>
                <a:gd name="T17" fmla="*/ 0 h 276"/>
                <a:gd name="T18" fmla="*/ 0 w 259"/>
                <a:gd name="T19" fmla="*/ 0 h 276"/>
                <a:gd name="T20" fmla="*/ 0 w 259"/>
                <a:gd name="T21" fmla="*/ 0 h 276"/>
                <a:gd name="T22" fmla="*/ 0 w 259"/>
                <a:gd name="T23" fmla="*/ 0 h 276"/>
                <a:gd name="T24" fmla="*/ 0 w 259"/>
                <a:gd name="T25" fmla="*/ 0 h 276"/>
                <a:gd name="T26" fmla="*/ 0 w 259"/>
                <a:gd name="T27" fmla="*/ 0 h 276"/>
                <a:gd name="T28" fmla="*/ 0 w 259"/>
                <a:gd name="T29" fmla="*/ 0 h 276"/>
                <a:gd name="T30" fmla="*/ 0 w 259"/>
                <a:gd name="T31" fmla="*/ 0 h 276"/>
                <a:gd name="T32" fmla="*/ 0 w 259"/>
                <a:gd name="T33" fmla="*/ 0 h 276"/>
                <a:gd name="T34" fmla="*/ 0 w 259"/>
                <a:gd name="T35" fmla="*/ 0 h 276"/>
                <a:gd name="T36" fmla="*/ 0 w 259"/>
                <a:gd name="T37" fmla="*/ 0 h 276"/>
                <a:gd name="T38" fmla="*/ 0 w 259"/>
                <a:gd name="T39" fmla="*/ 0 h 276"/>
                <a:gd name="T40" fmla="*/ 0 w 259"/>
                <a:gd name="T41" fmla="*/ 0 h 276"/>
                <a:gd name="T42" fmla="*/ 0 w 259"/>
                <a:gd name="T43" fmla="*/ 0 h 276"/>
                <a:gd name="T44" fmla="*/ 0 w 259"/>
                <a:gd name="T45" fmla="*/ 0 h 276"/>
                <a:gd name="T46" fmla="*/ 0 w 259"/>
                <a:gd name="T47" fmla="*/ 0 h 276"/>
                <a:gd name="T48" fmla="*/ 0 w 259"/>
                <a:gd name="T49" fmla="*/ 0 h 276"/>
                <a:gd name="T50" fmla="*/ 0 w 259"/>
                <a:gd name="T51" fmla="*/ 0 h 276"/>
                <a:gd name="T52" fmla="*/ 0 w 259"/>
                <a:gd name="T53" fmla="*/ 0 h 276"/>
                <a:gd name="T54" fmla="*/ 0 w 259"/>
                <a:gd name="T55" fmla="*/ 0 h 276"/>
                <a:gd name="T56" fmla="*/ 0 w 259"/>
                <a:gd name="T57" fmla="*/ 0 h 276"/>
                <a:gd name="T58" fmla="*/ 0 w 259"/>
                <a:gd name="T59" fmla="*/ 0 h 276"/>
                <a:gd name="T60" fmla="*/ 0 w 259"/>
                <a:gd name="T61" fmla="*/ 0 h 276"/>
                <a:gd name="T62" fmla="*/ 0 w 259"/>
                <a:gd name="T63" fmla="*/ 0 h 276"/>
                <a:gd name="T64" fmla="*/ 0 w 259"/>
                <a:gd name="T65" fmla="*/ 0 h 276"/>
                <a:gd name="T66" fmla="*/ 0 w 259"/>
                <a:gd name="T67" fmla="*/ 0 h 276"/>
                <a:gd name="T68" fmla="*/ 0 w 259"/>
                <a:gd name="T69" fmla="*/ 0 h 276"/>
                <a:gd name="T70" fmla="*/ 0 w 259"/>
                <a:gd name="T71" fmla="*/ 0 h 276"/>
                <a:gd name="T72" fmla="*/ 0 w 259"/>
                <a:gd name="T73" fmla="*/ 0 h 276"/>
                <a:gd name="T74" fmla="*/ 0 w 259"/>
                <a:gd name="T75" fmla="*/ 0 h 276"/>
                <a:gd name="T76" fmla="*/ 0 w 259"/>
                <a:gd name="T77" fmla="*/ 0 h 276"/>
                <a:gd name="T78" fmla="*/ 0 w 259"/>
                <a:gd name="T79" fmla="*/ 0 h 276"/>
                <a:gd name="T80" fmla="*/ 0 w 259"/>
                <a:gd name="T81" fmla="*/ 0 h 276"/>
                <a:gd name="T82" fmla="*/ 0 w 259"/>
                <a:gd name="T83" fmla="*/ 0 h 276"/>
                <a:gd name="T84" fmla="*/ 0 w 259"/>
                <a:gd name="T85" fmla="*/ 0 h 276"/>
                <a:gd name="T86" fmla="*/ 0 w 259"/>
                <a:gd name="T87" fmla="*/ 0 h 276"/>
                <a:gd name="T88" fmla="*/ 0 w 259"/>
                <a:gd name="T89" fmla="*/ 0 h 276"/>
                <a:gd name="T90" fmla="*/ 0 w 259"/>
                <a:gd name="T91" fmla="*/ 0 h 276"/>
                <a:gd name="T92" fmla="*/ 0 w 259"/>
                <a:gd name="T93" fmla="*/ 0 h 276"/>
                <a:gd name="T94" fmla="*/ 0 w 259"/>
                <a:gd name="T95" fmla="*/ 0 h 276"/>
                <a:gd name="T96" fmla="*/ 0 w 259"/>
                <a:gd name="T97" fmla="*/ 0 h 276"/>
                <a:gd name="T98" fmla="*/ 0 w 259"/>
                <a:gd name="T99" fmla="*/ 0 h 276"/>
                <a:gd name="T100" fmla="*/ 0 w 259"/>
                <a:gd name="T101" fmla="*/ 0 h 276"/>
                <a:gd name="T102" fmla="*/ 0 w 259"/>
                <a:gd name="T103" fmla="*/ 0 h 276"/>
                <a:gd name="T104" fmla="*/ 0 w 259"/>
                <a:gd name="T105" fmla="*/ 0 h 276"/>
                <a:gd name="T106" fmla="*/ 0 w 259"/>
                <a:gd name="T107" fmla="*/ 0 h 276"/>
                <a:gd name="T108" fmla="*/ 0 w 259"/>
                <a:gd name="T109" fmla="*/ 0 h 276"/>
                <a:gd name="T110" fmla="*/ 0 w 259"/>
                <a:gd name="T111" fmla="*/ 0 h 276"/>
                <a:gd name="T112" fmla="*/ 0 w 259"/>
                <a:gd name="T113" fmla="*/ 0 h 276"/>
                <a:gd name="T114" fmla="*/ 0 w 259"/>
                <a:gd name="T115" fmla="*/ 0 h 276"/>
                <a:gd name="T116" fmla="*/ 0 w 259"/>
                <a:gd name="T117" fmla="*/ 0 h 276"/>
                <a:gd name="T118" fmla="*/ 0 w 259"/>
                <a:gd name="T119" fmla="*/ 0 h 27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59" h="276">
                  <a:moveTo>
                    <a:pt x="121" y="43"/>
                  </a:moveTo>
                  <a:lnTo>
                    <a:pt x="81" y="135"/>
                  </a:lnTo>
                  <a:lnTo>
                    <a:pt x="159" y="135"/>
                  </a:lnTo>
                  <a:lnTo>
                    <a:pt x="121" y="43"/>
                  </a:lnTo>
                  <a:close/>
                  <a:moveTo>
                    <a:pt x="130" y="0"/>
                  </a:moveTo>
                  <a:lnTo>
                    <a:pt x="132" y="0"/>
                  </a:lnTo>
                  <a:lnTo>
                    <a:pt x="134" y="1"/>
                  </a:lnTo>
                  <a:lnTo>
                    <a:pt x="134" y="2"/>
                  </a:lnTo>
                  <a:lnTo>
                    <a:pt x="233" y="239"/>
                  </a:lnTo>
                  <a:lnTo>
                    <a:pt x="242" y="256"/>
                  </a:lnTo>
                  <a:lnTo>
                    <a:pt x="255" y="270"/>
                  </a:lnTo>
                  <a:lnTo>
                    <a:pt x="259" y="274"/>
                  </a:lnTo>
                  <a:lnTo>
                    <a:pt x="259" y="275"/>
                  </a:lnTo>
                  <a:lnTo>
                    <a:pt x="257" y="276"/>
                  </a:lnTo>
                  <a:lnTo>
                    <a:pt x="256" y="276"/>
                  </a:lnTo>
                  <a:lnTo>
                    <a:pt x="239" y="275"/>
                  </a:lnTo>
                  <a:lnTo>
                    <a:pt x="207" y="275"/>
                  </a:lnTo>
                  <a:lnTo>
                    <a:pt x="190" y="276"/>
                  </a:lnTo>
                  <a:lnTo>
                    <a:pt x="188" y="276"/>
                  </a:lnTo>
                  <a:lnTo>
                    <a:pt x="188" y="274"/>
                  </a:lnTo>
                  <a:lnTo>
                    <a:pt x="189" y="273"/>
                  </a:lnTo>
                  <a:lnTo>
                    <a:pt x="194" y="270"/>
                  </a:lnTo>
                  <a:lnTo>
                    <a:pt x="198" y="266"/>
                  </a:lnTo>
                  <a:lnTo>
                    <a:pt x="199" y="264"/>
                  </a:lnTo>
                  <a:lnTo>
                    <a:pt x="201" y="260"/>
                  </a:lnTo>
                  <a:lnTo>
                    <a:pt x="201" y="255"/>
                  </a:lnTo>
                  <a:lnTo>
                    <a:pt x="199" y="244"/>
                  </a:lnTo>
                  <a:lnTo>
                    <a:pt x="195" y="231"/>
                  </a:lnTo>
                  <a:lnTo>
                    <a:pt x="190" y="216"/>
                  </a:lnTo>
                  <a:lnTo>
                    <a:pt x="184" y="201"/>
                  </a:lnTo>
                  <a:lnTo>
                    <a:pt x="162" y="145"/>
                  </a:lnTo>
                  <a:lnTo>
                    <a:pt x="77" y="145"/>
                  </a:lnTo>
                  <a:lnTo>
                    <a:pt x="55" y="195"/>
                  </a:lnTo>
                  <a:lnTo>
                    <a:pt x="49" y="212"/>
                  </a:lnTo>
                  <a:lnTo>
                    <a:pt x="44" y="231"/>
                  </a:lnTo>
                  <a:lnTo>
                    <a:pt x="41" y="249"/>
                  </a:lnTo>
                  <a:lnTo>
                    <a:pt x="41" y="255"/>
                  </a:lnTo>
                  <a:lnTo>
                    <a:pt x="42" y="260"/>
                  </a:lnTo>
                  <a:lnTo>
                    <a:pt x="45" y="264"/>
                  </a:lnTo>
                  <a:lnTo>
                    <a:pt x="51" y="270"/>
                  </a:lnTo>
                  <a:lnTo>
                    <a:pt x="55" y="271"/>
                  </a:lnTo>
                  <a:lnTo>
                    <a:pt x="56" y="274"/>
                  </a:lnTo>
                  <a:lnTo>
                    <a:pt x="58" y="275"/>
                  </a:lnTo>
                  <a:lnTo>
                    <a:pt x="58" y="276"/>
                  </a:lnTo>
                  <a:lnTo>
                    <a:pt x="53" y="276"/>
                  </a:lnTo>
                  <a:lnTo>
                    <a:pt x="29" y="275"/>
                  </a:lnTo>
                  <a:lnTo>
                    <a:pt x="18" y="275"/>
                  </a:lnTo>
                  <a:lnTo>
                    <a:pt x="5" y="276"/>
                  </a:lnTo>
                  <a:lnTo>
                    <a:pt x="1" y="276"/>
                  </a:lnTo>
                  <a:lnTo>
                    <a:pt x="0" y="275"/>
                  </a:lnTo>
                  <a:lnTo>
                    <a:pt x="0" y="271"/>
                  </a:lnTo>
                  <a:lnTo>
                    <a:pt x="2" y="270"/>
                  </a:lnTo>
                  <a:lnTo>
                    <a:pt x="4" y="267"/>
                  </a:lnTo>
                  <a:lnTo>
                    <a:pt x="6" y="266"/>
                  </a:lnTo>
                  <a:lnTo>
                    <a:pt x="20" y="247"/>
                  </a:lnTo>
                  <a:lnTo>
                    <a:pt x="32" y="225"/>
                  </a:lnTo>
                  <a:lnTo>
                    <a:pt x="41" y="204"/>
                  </a:lnTo>
                  <a:lnTo>
                    <a:pt x="129" y="2"/>
                  </a:lnTo>
                  <a:lnTo>
                    <a:pt x="130" y="1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1" name="Freeform 28"/>
            <p:cNvSpPr>
              <a:spLocks/>
            </p:cNvSpPr>
            <p:nvPr/>
          </p:nvSpPr>
          <p:spPr bwMode="auto">
            <a:xfrm>
              <a:off x="2291" y="642"/>
              <a:ext cx="83" cy="93"/>
            </a:xfrm>
            <a:custGeom>
              <a:avLst/>
              <a:gdLst>
                <a:gd name="T0" fmla="*/ 0 w 248"/>
                <a:gd name="T1" fmla="*/ 0 h 278"/>
                <a:gd name="T2" fmla="*/ 0 w 248"/>
                <a:gd name="T3" fmla="*/ 0 h 278"/>
                <a:gd name="T4" fmla="*/ 0 w 248"/>
                <a:gd name="T5" fmla="*/ 0 h 278"/>
                <a:gd name="T6" fmla="*/ 0 w 248"/>
                <a:gd name="T7" fmla="*/ 0 h 278"/>
                <a:gd name="T8" fmla="*/ 0 w 248"/>
                <a:gd name="T9" fmla="*/ 0 h 278"/>
                <a:gd name="T10" fmla="*/ 0 w 248"/>
                <a:gd name="T11" fmla="*/ 0 h 278"/>
                <a:gd name="T12" fmla="*/ 0 w 248"/>
                <a:gd name="T13" fmla="*/ 0 h 278"/>
                <a:gd name="T14" fmla="*/ 0 w 248"/>
                <a:gd name="T15" fmla="*/ 0 h 278"/>
                <a:gd name="T16" fmla="*/ 0 w 248"/>
                <a:gd name="T17" fmla="*/ 0 h 278"/>
                <a:gd name="T18" fmla="*/ 0 w 248"/>
                <a:gd name="T19" fmla="*/ 0 h 278"/>
                <a:gd name="T20" fmla="*/ 0 w 248"/>
                <a:gd name="T21" fmla="*/ 0 h 278"/>
                <a:gd name="T22" fmla="*/ 0 w 248"/>
                <a:gd name="T23" fmla="*/ 0 h 278"/>
                <a:gd name="T24" fmla="*/ 0 w 248"/>
                <a:gd name="T25" fmla="*/ 0 h 278"/>
                <a:gd name="T26" fmla="*/ 0 w 248"/>
                <a:gd name="T27" fmla="*/ 0 h 278"/>
                <a:gd name="T28" fmla="*/ 0 w 248"/>
                <a:gd name="T29" fmla="*/ 0 h 278"/>
                <a:gd name="T30" fmla="*/ 0 w 248"/>
                <a:gd name="T31" fmla="*/ 0 h 278"/>
                <a:gd name="T32" fmla="*/ 0 w 248"/>
                <a:gd name="T33" fmla="*/ 0 h 278"/>
                <a:gd name="T34" fmla="*/ 0 w 248"/>
                <a:gd name="T35" fmla="*/ 0 h 278"/>
                <a:gd name="T36" fmla="*/ 0 w 248"/>
                <a:gd name="T37" fmla="*/ 0 h 278"/>
                <a:gd name="T38" fmla="*/ 0 w 248"/>
                <a:gd name="T39" fmla="*/ 0 h 278"/>
                <a:gd name="T40" fmla="*/ 0 w 248"/>
                <a:gd name="T41" fmla="*/ 0 h 278"/>
                <a:gd name="T42" fmla="*/ 0 w 248"/>
                <a:gd name="T43" fmla="*/ 0 h 278"/>
                <a:gd name="T44" fmla="*/ 0 w 248"/>
                <a:gd name="T45" fmla="*/ 0 h 278"/>
                <a:gd name="T46" fmla="*/ 0 w 248"/>
                <a:gd name="T47" fmla="*/ 0 h 278"/>
                <a:gd name="T48" fmla="*/ 0 w 248"/>
                <a:gd name="T49" fmla="*/ 0 h 278"/>
                <a:gd name="T50" fmla="*/ 0 w 248"/>
                <a:gd name="T51" fmla="*/ 0 h 278"/>
                <a:gd name="T52" fmla="*/ 0 w 248"/>
                <a:gd name="T53" fmla="*/ 0 h 278"/>
                <a:gd name="T54" fmla="*/ 0 w 248"/>
                <a:gd name="T55" fmla="*/ 0 h 278"/>
                <a:gd name="T56" fmla="*/ 0 w 248"/>
                <a:gd name="T57" fmla="*/ 0 h 278"/>
                <a:gd name="T58" fmla="*/ 0 w 248"/>
                <a:gd name="T59" fmla="*/ 0 h 278"/>
                <a:gd name="T60" fmla="*/ 0 w 248"/>
                <a:gd name="T61" fmla="*/ 0 h 278"/>
                <a:gd name="T62" fmla="*/ 0 w 248"/>
                <a:gd name="T63" fmla="*/ 0 h 278"/>
                <a:gd name="T64" fmla="*/ 0 w 248"/>
                <a:gd name="T65" fmla="*/ 0 h 278"/>
                <a:gd name="T66" fmla="*/ 0 w 248"/>
                <a:gd name="T67" fmla="*/ 0 h 278"/>
                <a:gd name="T68" fmla="*/ 0 w 248"/>
                <a:gd name="T69" fmla="*/ 0 h 278"/>
                <a:gd name="T70" fmla="*/ 0 w 248"/>
                <a:gd name="T71" fmla="*/ 0 h 278"/>
                <a:gd name="T72" fmla="*/ 0 w 248"/>
                <a:gd name="T73" fmla="*/ 0 h 278"/>
                <a:gd name="T74" fmla="*/ 0 w 248"/>
                <a:gd name="T75" fmla="*/ 0 h 27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248" h="278">
                  <a:moveTo>
                    <a:pt x="8" y="0"/>
                  </a:moveTo>
                  <a:lnTo>
                    <a:pt x="17" y="0"/>
                  </a:lnTo>
                  <a:lnTo>
                    <a:pt x="26" y="1"/>
                  </a:lnTo>
                  <a:lnTo>
                    <a:pt x="49" y="1"/>
                  </a:lnTo>
                  <a:lnTo>
                    <a:pt x="61" y="0"/>
                  </a:lnTo>
                  <a:lnTo>
                    <a:pt x="80" y="31"/>
                  </a:lnTo>
                  <a:lnTo>
                    <a:pt x="102" y="59"/>
                  </a:lnTo>
                  <a:lnTo>
                    <a:pt x="214" y="209"/>
                  </a:lnTo>
                  <a:lnTo>
                    <a:pt x="214" y="68"/>
                  </a:lnTo>
                  <a:lnTo>
                    <a:pt x="213" y="49"/>
                  </a:lnTo>
                  <a:lnTo>
                    <a:pt x="210" y="34"/>
                  </a:lnTo>
                  <a:lnTo>
                    <a:pt x="205" y="22"/>
                  </a:lnTo>
                  <a:lnTo>
                    <a:pt x="200" y="14"/>
                  </a:lnTo>
                  <a:lnTo>
                    <a:pt x="192" y="7"/>
                  </a:lnTo>
                  <a:lnTo>
                    <a:pt x="190" y="5"/>
                  </a:lnTo>
                  <a:lnTo>
                    <a:pt x="188" y="5"/>
                  </a:lnTo>
                  <a:lnTo>
                    <a:pt x="187" y="4"/>
                  </a:lnTo>
                  <a:lnTo>
                    <a:pt x="187" y="3"/>
                  </a:lnTo>
                  <a:lnTo>
                    <a:pt x="188" y="1"/>
                  </a:lnTo>
                  <a:lnTo>
                    <a:pt x="191" y="0"/>
                  </a:lnTo>
                  <a:lnTo>
                    <a:pt x="200" y="0"/>
                  </a:lnTo>
                  <a:lnTo>
                    <a:pt x="210" y="1"/>
                  </a:lnTo>
                  <a:lnTo>
                    <a:pt x="219" y="1"/>
                  </a:lnTo>
                  <a:lnTo>
                    <a:pt x="231" y="0"/>
                  </a:lnTo>
                  <a:lnTo>
                    <a:pt x="245" y="0"/>
                  </a:lnTo>
                  <a:lnTo>
                    <a:pt x="246" y="1"/>
                  </a:lnTo>
                  <a:lnTo>
                    <a:pt x="248" y="1"/>
                  </a:lnTo>
                  <a:lnTo>
                    <a:pt x="248" y="4"/>
                  </a:lnTo>
                  <a:lnTo>
                    <a:pt x="245" y="7"/>
                  </a:lnTo>
                  <a:lnTo>
                    <a:pt x="242" y="8"/>
                  </a:lnTo>
                  <a:lnTo>
                    <a:pt x="237" y="12"/>
                  </a:lnTo>
                  <a:lnTo>
                    <a:pt x="232" y="18"/>
                  </a:lnTo>
                  <a:lnTo>
                    <a:pt x="228" y="28"/>
                  </a:lnTo>
                  <a:lnTo>
                    <a:pt x="226" y="45"/>
                  </a:lnTo>
                  <a:lnTo>
                    <a:pt x="224" y="68"/>
                  </a:lnTo>
                  <a:lnTo>
                    <a:pt x="224" y="254"/>
                  </a:lnTo>
                  <a:lnTo>
                    <a:pt x="223" y="267"/>
                  </a:lnTo>
                  <a:lnTo>
                    <a:pt x="222" y="276"/>
                  </a:lnTo>
                  <a:lnTo>
                    <a:pt x="221" y="278"/>
                  </a:lnTo>
                  <a:lnTo>
                    <a:pt x="218" y="277"/>
                  </a:lnTo>
                  <a:lnTo>
                    <a:pt x="192" y="238"/>
                  </a:lnTo>
                  <a:lnTo>
                    <a:pt x="170" y="207"/>
                  </a:lnTo>
                  <a:lnTo>
                    <a:pt x="146" y="173"/>
                  </a:lnTo>
                  <a:lnTo>
                    <a:pt x="119" y="137"/>
                  </a:lnTo>
                  <a:lnTo>
                    <a:pt x="93" y="101"/>
                  </a:lnTo>
                  <a:lnTo>
                    <a:pt x="65" y="66"/>
                  </a:lnTo>
                  <a:lnTo>
                    <a:pt x="39" y="32"/>
                  </a:lnTo>
                  <a:lnTo>
                    <a:pt x="39" y="202"/>
                  </a:lnTo>
                  <a:lnTo>
                    <a:pt x="40" y="224"/>
                  </a:lnTo>
                  <a:lnTo>
                    <a:pt x="43" y="241"/>
                  </a:lnTo>
                  <a:lnTo>
                    <a:pt x="47" y="251"/>
                  </a:lnTo>
                  <a:lnTo>
                    <a:pt x="51" y="259"/>
                  </a:lnTo>
                  <a:lnTo>
                    <a:pt x="56" y="263"/>
                  </a:lnTo>
                  <a:lnTo>
                    <a:pt x="58" y="264"/>
                  </a:lnTo>
                  <a:lnTo>
                    <a:pt x="62" y="268"/>
                  </a:lnTo>
                  <a:lnTo>
                    <a:pt x="62" y="270"/>
                  </a:lnTo>
                  <a:lnTo>
                    <a:pt x="53" y="270"/>
                  </a:lnTo>
                  <a:lnTo>
                    <a:pt x="45" y="269"/>
                  </a:lnTo>
                  <a:lnTo>
                    <a:pt x="17" y="269"/>
                  </a:lnTo>
                  <a:lnTo>
                    <a:pt x="9" y="270"/>
                  </a:lnTo>
                  <a:lnTo>
                    <a:pt x="0" y="270"/>
                  </a:lnTo>
                  <a:lnTo>
                    <a:pt x="0" y="269"/>
                  </a:lnTo>
                  <a:lnTo>
                    <a:pt x="3" y="267"/>
                  </a:lnTo>
                  <a:lnTo>
                    <a:pt x="7" y="264"/>
                  </a:lnTo>
                  <a:lnTo>
                    <a:pt x="9" y="263"/>
                  </a:lnTo>
                  <a:lnTo>
                    <a:pt x="13" y="259"/>
                  </a:lnTo>
                  <a:lnTo>
                    <a:pt x="21" y="249"/>
                  </a:lnTo>
                  <a:lnTo>
                    <a:pt x="25" y="236"/>
                  </a:lnTo>
                  <a:lnTo>
                    <a:pt x="27" y="218"/>
                  </a:lnTo>
                  <a:lnTo>
                    <a:pt x="27" y="50"/>
                  </a:lnTo>
                  <a:lnTo>
                    <a:pt x="26" y="35"/>
                  </a:lnTo>
                  <a:lnTo>
                    <a:pt x="24" y="22"/>
                  </a:lnTo>
                  <a:lnTo>
                    <a:pt x="18" y="13"/>
                  </a:lnTo>
                  <a:lnTo>
                    <a:pt x="9" y="5"/>
                  </a:lnTo>
                  <a:lnTo>
                    <a:pt x="7" y="3"/>
                  </a:lnTo>
                  <a:lnTo>
                    <a:pt x="7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2" name="Freeform 29"/>
            <p:cNvSpPr>
              <a:spLocks/>
            </p:cNvSpPr>
            <p:nvPr/>
          </p:nvSpPr>
          <p:spPr bwMode="auto">
            <a:xfrm>
              <a:off x="2383" y="640"/>
              <a:ext cx="91" cy="95"/>
            </a:xfrm>
            <a:custGeom>
              <a:avLst/>
              <a:gdLst>
                <a:gd name="T0" fmla="*/ 0 w 272"/>
                <a:gd name="T1" fmla="*/ 0 h 284"/>
                <a:gd name="T2" fmla="*/ 0 w 272"/>
                <a:gd name="T3" fmla="*/ 0 h 284"/>
                <a:gd name="T4" fmla="*/ 0 w 272"/>
                <a:gd name="T5" fmla="*/ 0 h 284"/>
                <a:gd name="T6" fmla="*/ 0 w 272"/>
                <a:gd name="T7" fmla="*/ 0 h 284"/>
                <a:gd name="T8" fmla="*/ 0 w 272"/>
                <a:gd name="T9" fmla="*/ 0 h 284"/>
                <a:gd name="T10" fmla="*/ 0 w 272"/>
                <a:gd name="T11" fmla="*/ 0 h 284"/>
                <a:gd name="T12" fmla="*/ 0 w 272"/>
                <a:gd name="T13" fmla="*/ 0 h 284"/>
                <a:gd name="T14" fmla="*/ 0 w 272"/>
                <a:gd name="T15" fmla="*/ 0 h 284"/>
                <a:gd name="T16" fmla="*/ 0 w 272"/>
                <a:gd name="T17" fmla="*/ 0 h 284"/>
                <a:gd name="T18" fmla="*/ 0 w 272"/>
                <a:gd name="T19" fmla="*/ 0 h 284"/>
                <a:gd name="T20" fmla="*/ 0 w 272"/>
                <a:gd name="T21" fmla="*/ 0 h 284"/>
                <a:gd name="T22" fmla="*/ 0 w 272"/>
                <a:gd name="T23" fmla="*/ 0 h 284"/>
                <a:gd name="T24" fmla="*/ 0 w 272"/>
                <a:gd name="T25" fmla="*/ 0 h 284"/>
                <a:gd name="T26" fmla="*/ 0 w 272"/>
                <a:gd name="T27" fmla="*/ 0 h 284"/>
                <a:gd name="T28" fmla="*/ 0 w 272"/>
                <a:gd name="T29" fmla="*/ 0 h 284"/>
                <a:gd name="T30" fmla="*/ 0 w 272"/>
                <a:gd name="T31" fmla="*/ 0 h 284"/>
                <a:gd name="T32" fmla="*/ 0 w 272"/>
                <a:gd name="T33" fmla="*/ 0 h 284"/>
                <a:gd name="T34" fmla="*/ 0 w 272"/>
                <a:gd name="T35" fmla="*/ 0 h 284"/>
                <a:gd name="T36" fmla="*/ 0 w 272"/>
                <a:gd name="T37" fmla="*/ 0 h 284"/>
                <a:gd name="T38" fmla="*/ 0 w 272"/>
                <a:gd name="T39" fmla="*/ 0 h 284"/>
                <a:gd name="T40" fmla="*/ 0 w 272"/>
                <a:gd name="T41" fmla="*/ 0 h 284"/>
                <a:gd name="T42" fmla="*/ 0 w 272"/>
                <a:gd name="T43" fmla="*/ 0 h 284"/>
                <a:gd name="T44" fmla="*/ 0 w 272"/>
                <a:gd name="T45" fmla="*/ 0 h 284"/>
                <a:gd name="T46" fmla="*/ 0 w 272"/>
                <a:gd name="T47" fmla="*/ 0 h 284"/>
                <a:gd name="T48" fmla="*/ 0 w 272"/>
                <a:gd name="T49" fmla="*/ 0 h 284"/>
                <a:gd name="T50" fmla="*/ 0 w 272"/>
                <a:gd name="T51" fmla="*/ 0 h 284"/>
                <a:gd name="T52" fmla="*/ 0 w 272"/>
                <a:gd name="T53" fmla="*/ 0 h 284"/>
                <a:gd name="T54" fmla="*/ 0 w 272"/>
                <a:gd name="T55" fmla="*/ 0 h 284"/>
                <a:gd name="T56" fmla="*/ 0 w 272"/>
                <a:gd name="T57" fmla="*/ 0 h 284"/>
                <a:gd name="T58" fmla="*/ 0 w 272"/>
                <a:gd name="T59" fmla="*/ 0 h 284"/>
                <a:gd name="T60" fmla="*/ 0 w 272"/>
                <a:gd name="T61" fmla="*/ 0 h 284"/>
                <a:gd name="T62" fmla="*/ 0 w 272"/>
                <a:gd name="T63" fmla="*/ 0 h 284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72" h="284">
                  <a:moveTo>
                    <a:pt x="156" y="0"/>
                  </a:moveTo>
                  <a:lnTo>
                    <a:pt x="188" y="2"/>
                  </a:lnTo>
                  <a:lnTo>
                    <a:pt x="218" y="9"/>
                  </a:lnTo>
                  <a:lnTo>
                    <a:pt x="245" y="20"/>
                  </a:lnTo>
                  <a:lnTo>
                    <a:pt x="269" y="37"/>
                  </a:lnTo>
                  <a:lnTo>
                    <a:pt x="262" y="60"/>
                  </a:lnTo>
                  <a:lnTo>
                    <a:pt x="260" y="67"/>
                  </a:lnTo>
                  <a:lnTo>
                    <a:pt x="256" y="74"/>
                  </a:lnTo>
                  <a:lnTo>
                    <a:pt x="255" y="76"/>
                  </a:lnTo>
                  <a:lnTo>
                    <a:pt x="251" y="72"/>
                  </a:lnTo>
                  <a:lnTo>
                    <a:pt x="242" y="51"/>
                  </a:lnTo>
                  <a:lnTo>
                    <a:pt x="229" y="34"/>
                  </a:lnTo>
                  <a:lnTo>
                    <a:pt x="214" y="23"/>
                  </a:lnTo>
                  <a:lnTo>
                    <a:pt x="196" y="15"/>
                  </a:lnTo>
                  <a:lnTo>
                    <a:pt x="177" y="11"/>
                  </a:lnTo>
                  <a:lnTo>
                    <a:pt x="156" y="10"/>
                  </a:lnTo>
                  <a:lnTo>
                    <a:pt x="130" y="13"/>
                  </a:lnTo>
                  <a:lnTo>
                    <a:pt x="108" y="19"/>
                  </a:lnTo>
                  <a:lnTo>
                    <a:pt x="89" y="31"/>
                  </a:lnTo>
                  <a:lnTo>
                    <a:pt x="72" y="46"/>
                  </a:lnTo>
                  <a:lnTo>
                    <a:pt x="59" y="65"/>
                  </a:lnTo>
                  <a:lnTo>
                    <a:pt x="50" y="87"/>
                  </a:lnTo>
                  <a:lnTo>
                    <a:pt x="44" y="112"/>
                  </a:lnTo>
                  <a:lnTo>
                    <a:pt x="43" y="139"/>
                  </a:lnTo>
                  <a:lnTo>
                    <a:pt x="44" y="166"/>
                  </a:lnTo>
                  <a:lnTo>
                    <a:pt x="50" y="190"/>
                  </a:lnTo>
                  <a:lnTo>
                    <a:pt x="59" y="213"/>
                  </a:lnTo>
                  <a:lnTo>
                    <a:pt x="71" y="234"/>
                  </a:lnTo>
                  <a:lnTo>
                    <a:pt x="88" y="251"/>
                  </a:lnTo>
                  <a:lnTo>
                    <a:pt x="107" y="264"/>
                  </a:lnTo>
                  <a:lnTo>
                    <a:pt x="130" y="271"/>
                  </a:lnTo>
                  <a:lnTo>
                    <a:pt x="156" y="274"/>
                  </a:lnTo>
                  <a:lnTo>
                    <a:pt x="180" y="271"/>
                  </a:lnTo>
                  <a:lnTo>
                    <a:pt x="202" y="266"/>
                  </a:lnTo>
                  <a:lnTo>
                    <a:pt x="220" y="257"/>
                  </a:lnTo>
                  <a:lnTo>
                    <a:pt x="236" y="246"/>
                  </a:lnTo>
                  <a:lnTo>
                    <a:pt x="247" y="233"/>
                  </a:lnTo>
                  <a:lnTo>
                    <a:pt x="256" y="219"/>
                  </a:lnTo>
                  <a:lnTo>
                    <a:pt x="258" y="215"/>
                  </a:lnTo>
                  <a:lnTo>
                    <a:pt x="260" y="212"/>
                  </a:lnTo>
                  <a:lnTo>
                    <a:pt x="262" y="212"/>
                  </a:lnTo>
                  <a:lnTo>
                    <a:pt x="264" y="217"/>
                  </a:lnTo>
                  <a:lnTo>
                    <a:pt x="272" y="248"/>
                  </a:lnTo>
                  <a:lnTo>
                    <a:pt x="246" y="264"/>
                  </a:lnTo>
                  <a:lnTo>
                    <a:pt x="218" y="275"/>
                  </a:lnTo>
                  <a:lnTo>
                    <a:pt x="188" y="282"/>
                  </a:lnTo>
                  <a:lnTo>
                    <a:pt x="157" y="284"/>
                  </a:lnTo>
                  <a:lnTo>
                    <a:pt x="132" y="283"/>
                  </a:lnTo>
                  <a:lnTo>
                    <a:pt x="106" y="276"/>
                  </a:lnTo>
                  <a:lnTo>
                    <a:pt x="83" y="269"/>
                  </a:lnTo>
                  <a:lnTo>
                    <a:pt x="59" y="256"/>
                  </a:lnTo>
                  <a:lnTo>
                    <a:pt x="40" y="240"/>
                  </a:lnTo>
                  <a:lnTo>
                    <a:pt x="23" y="221"/>
                  </a:lnTo>
                  <a:lnTo>
                    <a:pt x="10" y="199"/>
                  </a:lnTo>
                  <a:lnTo>
                    <a:pt x="3" y="173"/>
                  </a:lnTo>
                  <a:lnTo>
                    <a:pt x="0" y="145"/>
                  </a:lnTo>
                  <a:lnTo>
                    <a:pt x="3" y="116"/>
                  </a:lnTo>
                  <a:lnTo>
                    <a:pt x="10" y="89"/>
                  </a:lnTo>
                  <a:lnTo>
                    <a:pt x="22" y="65"/>
                  </a:lnTo>
                  <a:lnTo>
                    <a:pt x="38" y="46"/>
                  </a:lnTo>
                  <a:lnTo>
                    <a:pt x="57" y="29"/>
                  </a:lnTo>
                  <a:lnTo>
                    <a:pt x="79" y="16"/>
                  </a:lnTo>
                  <a:lnTo>
                    <a:pt x="103" y="7"/>
                  </a:lnTo>
                  <a:lnTo>
                    <a:pt x="129" y="1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3" name="Freeform 30"/>
            <p:cNvSpPr>
              <a:spLocks noEditPoints="1"/>
            </p:cNvSpPr>
            <p:nvPr/>
          </p:nvSpPr>
          <p:spPr bwMode="auto">
            <a:xfrm>
              <a:off x="2483" y="640"/>
              <a:ext cx="87" cy="92"/>
            </a:xfrm>
            <a:custGeom>
              <a:avLst/>
              <a:gdLst>
                <a:gd name="T0" fmla="*/ 0 w 260"/>
                <a:gd name="T1" fmla="*/ 0 h 276"/>
                <a:gd name="T2" fmla="*/ 0 w 260"/>
                <a:gd name="T3" fmla="*/ 0 h 276"/>
                <a:gd name="T4" fmla="*/ 0 w 260"/>
                <a:gd name="T5" fmla="*/ 0 h 276"/>
                <a:gd name="T6" fmla="*/ 0 w 260"/>
                <a:gd name="T7" fmla="*/ 0 h 276"/>
                <a:gd name="T8" fmla="*/ 0 w 260"/>
                <a:gd name="T9" fmla="*/ 0 h 276"/>
                <a:gd name="T10" fmla="*/ 0 w 260"/>
                <a:gd name="T11" fmla="*/ 0 h 276"/>
                <a:gd name="T12" fmla="*/ 0 w 260"/>
                <a:gd name="T13" fmla="*/ 0 h 276"/>
                <a:gd name="T14" fmla="*/ 0 w 260"/>
                <a:gd name="T15" fmla="*/ 0 h 276"/>
                <a:gd name="T16" fmla="*/ 0 w 260"/>
                <a:gd name="T17" fmla="*/ 0 h 276"/>
                <a:gd name="T18" fmla="*/ 0 w 260"/>
                <a:gd name="T19" fmla="*/ 0 h 276"/>
                <a:gd name="T20" fmla="*/ 0 w 260"/>
                <a:gd name="T21" fmla="*/ 0 h 276"/>
                <a:gd name="T22" fmla="*/ 0 w 260"/>
                <a:gd name="T23" fmla="*/ 0 h 276"/>
                <a:gd name="T24" fmla="*/ 0 w 260"/>
                <a:gd name="T25" fmla="*/ 0 h 276"/>
                <a:gd name="T26" fmla="*/ 0 w 260"/>
                <a:gd name="T27" fmla="*/ 0 h 276"/>
                <a:gd name="T28" fmla="*/ 0 w 260"/>
                <a:gd name="T29" fmla="*/ 0 h 276"/>
                <a:gd name="T30" fmla="*/ 0 w 260"/>
                <a:gd name="T31" fmla="*/ 0 h 276"/>
                <a:gd name="T32" fmla="*/ 0 w 260"/>
                <a:gd name="T33" fmla="*/ 0 h 276"/>
                <a:gd name="T34" fmla="*/ 0 w 260"/>
                <a:gd name="T35" fmla="*/ 0 h 276"/>
                <a:gd name="T36" fmla="*/ 0 w 260"/>
                <a:gd name="T37" fmla="*/ 0 h 276"/>
                <a:gd name="T38" fmla="*/ 0 w 260"/>
                <a:gd name="T39" fmla="*/ 0 h 276"/>
                <a:gd name="T40" fmla="*/ 0 w 260"/>
                <a:gd name="T41" fmla="*/ 0 h 276"/>
                <a:gd name="T42" fmla="*/ 0 w 260"/>
                <a:gd name="T43" fmla="*/ 0 h 276"/>
                <a:gd name="T44" fmla="*/ 0 w 260"/>
                <a:gd name="T45" fmla="*/ 0 h 276"/>
                <a:gd name="T46" fmla="*/ 0 w 260"/>
                <a:gd name="T47" fmla="*/ 0 h 276"/>
                <a:gd name="T48" fmla="*/ 0 w 260"/>
                <a:gd name="T49" fmla="*/ 0 h 276"/>
                <a:gd name="T50" fmla="*/ 0 w 260"/>
                <a:gd name="T51" fmla="*/ 0 h 276"/>
                <a:gd name="T52" fmla="*/ 0 w 260"/>
                <a:gd name="T53" fmla="*/ 0 h 276"/>
                <a:gd name="T54" fmla="*/ 0 w 260"/>
                <a:gd name="T55" fmla="*/ 0 h 276"/>
                <a:gd name="T56" fmla="*/ 0 w 260"/>
                <a:gd name="T57" fmla="*/ 0 h 276"/>
                <a:gd name="T58" fmla="*/ 0 w 260"/>
                <a:gd name="T59" fmla="*/ 0 h 276"/>
                <a:gd name="T60" fmla="*/ 0 w 260"/>
                <a:gd name="T61" fmla="*/ 0 h 276"/>
                <a:gd name="T62" fmla="*/ 0 w 260"/>
                <a:gd name="T63" fmla="*/ 0 h 276"/>
                <a:gd name="T64" fmla="*/ 0 w 260"/>
                <a:gd name="T65" fmla="*/ 0 h 276"/>
                <a:gd name="T66" fmla="*/ 0 w 260"/>
                <a:gd name="T67" fmla="*/ 0 h 276"/>
                <a:gd name="T68" fmla="*/ 0 w 260"/>
                <a:gd name="T69" fmla="*/ 0 h 276"/>
                <a:gd name="T70" fmla="*/ 0 w 260"/>
                <a:gd name="T71" fmla="*/ 0 h 276"/>
                <a:gd name="T72" fmla="*/ 0 w 260"/>
                <a:gd name="T73" fmla="*/ 0 h 276"/>
                <a:gd name="T74" fmla="*/ 0 w 260"/>
                <a:gd name="T75" fmla="*/ 0 h 276"/>
                <a:gd name="T76" fmla="*/ 0 w 260"/>
                <a:gd name="T77" fmla="*/ 0 h 276"/>
                <a:gd name="T78" fmla="*/ 0 w 260"/>
                <a:gd name="T79" fmla="*/ 0 h 276"/>
                <a:gd name="T80" fmla="*/ 0 w 260"/>
                <a:gd name="T81" fmla="*/ 0 h 276"/>
                <a:gd name="T82" fmla="*/ 0 w 260"/>
                <a:gd name="T83" fmla="*/ 0 h 276"/>
                <a:gd name="T84" fmla="*/ 0 w 260"/>
                <a:gd name="T85" fmla="*/ 0 h 276"/>
                <a:gd name="T86" fmla="*/ 0 w 260"/>
                <a:gd name="T87" fmla="*/ 0 h 276"/>
                <a:gd name="T88" fmla="*/ 0 w 260"/>
                <a:gd name="T89" fmla="*/ 0 h 276"/>
                <a:gd name="T90" fmla="*/ 0 w 260"/>
                <a:gd name="T91" fmla="*/ 0 h 276"/>
                <a:gd name="T92" fmla="*/ 0 w 260"/>
                <a:gd name="T93" fmla="*/ 0 h 276"/>
                <a:gd name="T94" fmla="*/ 0 w 260"/>
                <a:gd name="T95" fmla="*/ 0 h 276"/>
                <a:gd name="T96" fmla="*/ 0 w 260"/>
                <a:gd name="T97" fmla="*/ 0 h 276"/>
                <a:gd name="T98" fmla="*/ 0 w 260"/>
                <a:gd name="T99" fmla="*/ 0 h 276"/>
                <a:gd name="T100" fmla="*/ 0 w 260"/>
                <a:gd name="T101" fmla="*/ 0 h 276"/>
                <a:gd name="T102" fmla="*/ 0 w 260"/>
                <a:gd name="T103" fmla="*/ 0 h 276"/>
                <a:gd name="T104" fmla="*/ 0 w 260"/>
                <a:gd name="T105" fmla="*/ 0 h 276"/>
                <a:gd name="T106" fmla="*/ 0 w 260"/>
                <a:gd name="T107" fmla="*/ 0 h 276"/>
                <a:gd name="T108" fmla="*/ 0 w 260"/>
                <a:gd name="T109" fmla="*/ 0 h 276"/>
                <a:gd name="T110" fmla="*/ 0 w 260"/>
                <a:gd name="T111" fmla="*/ 0 h 276"/>
                <a:gd name="T112" fmla="*/ 0 w 260"/>
                <a:gd name="T113" fmla="*/ 0 h 276"/>
                <a:gd name="T114" fmla="*/ 0 w 260"/>
                <a:gd name="T115" fmla="*/ 0 h 276"/>
                <a:gd name="T116" fmla="*/ 0 w 260"/>
                <a:gd name="T117" fmla="*/ 0 h 27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60" h="276">
                  <a:moveTo>
                    <a:pt x="123" y="43"/>
                  </a:moveTo>
                  <a:lnTo>
                    <a:pt x="81" y="135"/>
                  </a:lnTo>
                  <a:lnTo>
                    <a:pt x="160" y="135"/>
                  </a:lnTo>
                  <a:lnTo>
                    <a:pt x="123" y="43"/>
                  </a:lnTo>
                  <a:close/>
                  <a:moveTo>
                    <a:pt x="130" y="0"/>
                  </a:moveTo>
                  <a:lnTo>
                    <a:pt x="134" y="0"/>
                  </a:lnTo>
                  <a:lnTo>
                    <a:pt x="135" y="1"/>
                  </a:lnTo>
                  <a:lnTo>
                    <a:pt x="235" y="239"/>
                  </a:lnTo>
                  <a:lnTo>
                    <a:pt x="244" y="256"/>
                  </a:lnTo>
                  <a:lnTo>
                    <a:pt x="255" y="270"/>
                  </a:lnTo>
                  <a:lnTo>
                    <a:pt x="256" y="271"/>
                  </a:lnTo>
                  <a:lnTo>
                    <a:pt x="259" y="273"/>
                  </a:lnTo>
                  <a:lnTo>
                    <a:pt x="260" y="274"/>
                  </a:lnTo>
                  <a:lnTo>
                    <a:pt x="260" y="275"/>
                  </a:lnTo>
                  <a:lnTo>
                    <a:pt x="259" y="276"/>
                  </a:lnTo>
                  <a:lnTo>
                    <a:pt x="256" y="276"/>
                  </a:lnTo>
                  <a:lnTo>
                    <a:pt x="241" y="275"/>
                  </a:lnTo>
                  <a:lnTo>
                    <a:pt x="209" y="275"/>
                  </a:lnTo>
                  <a:lnTo>
                    <a:pt x="192" y="276"/>
                  </a:lnTo>
                  <a:lnTo>
                    <a:pt x="189" y="276"/>
                  </a:lnTo>
                  <a:lnTo>
                    <a:pt x="189" y="274"/>
                  </a:lnTo>
                  <a:lnTo>
                    <a:pt x="191" y="273"/>
                  </a:lnTo>
                  <a:lnTo>
                    <a:pt x="196" y="270"/>
                  </a:lnTo>
                  <a:lnTo>
                    <a:pt x="197" y="269"/>
                  </a:lnTo>
                  <a:lnTo>
                    <a:pt x="200" y="264"/>
                  </a:lnTo>
                  <a:lnTo>
                    <a:pt x="201" y="260"/>
                  </a:lnTo>
                  <a:lnTo>
                    <a:pt x="201" y="255"/>
                  </a:lnTo>
                  <a:lnTo>
                    <a:pt x="200" y="244"/>
                  </a:lnTo>
                  <a:lnTo>
                    <a:pt x="196" y="231"/>
                  </a:lnTo>
                  <a:lnTo>
                    <a:pt x="186" y="201"/>
                  </a:lnTo>
                  <a:lnTo>
                    <a:pt x="164" y="145"/>
                  </a:lnTo>
                  <a:lnTo>
                    <a:pt x="77" y="145"/>
                  </a:lnTo>
                  <a:lnTo>
                    <a:pt x="57" y="195"/>
                  </a:lnTo>
                  <a:lnTo>
                    <a:pt x="49" y="212"/>
                  </a:lnTo>
                  <a:lnTo>
                    <a:pt x="44" y="231"/>
                  </a:lnTo>
                  <a:lnTo>
                    <a:pt x="41" y="249"/>
                  </a:lnTo>
                  <a:lnTo>
                    <a:pt x="43" y="255"/>
                  </a:lnTo>
                  <a:lnTo>
                    <a:pt x="44" y="258"/>
                  </a:lnTo>
                  <a:lnTo>
                    <a:pt x="47" y="264"/>
                  </a:lnTo>
                  <a:lnTo>
                    <a:pt x="53" y="270"/>
                  </a:lnTo>
                  <a:lnTo>
                    <a:pt x="57" y="271"/>
                  </a:lnTo>
                  <a:lnTo>
                    <a:pt x="58" y="274"/>
                  </a:lnTo>
                  <a:lnTo>
                    <a:pt x="59" y="275"/>
                  </a:lnTo>
                  <a:lnTo>
                    <a:pt x="59" y="276"/>
                  </a:lnTo>
                  <a:lnTo>
                    <a:pt x="54" y="276"/>
                  </a:lnTo>
                  <a:lnTo>
                    <a:pt x="31" y="275"/>
                  </a:lnTo>
                  <a:lnTo>
                    <a:pt x="20" y="275"/>
                  </a:lnTo>
                  <a:lnTo>
                    <a:pt x="7" y="276"/>
                  </a:lnTo>
                  <a:lnTo>
                    <a:pt x="1" y="276"/>
                  </a:lnTo>
                  <a:lnTo>
                    <a:pt x="0" y="275"/>
                  </a:lnTo>
                  <a:lnTo>
                    <a:pt x="0" y="274"/>
                  </a:lnTo>
                  <a:lnTo>
                    <a:pt x="1" y="271"/>
                  </a:lnTo>
                  <a:lnTo>
                    <a:pt x="5" y="267"/>
                  </a:lnTo>
                  <a:lnTo>
                    <a:pt x="8" y="266"/>
                  </a:lnTo>
                  <a:lnTo>
                    <a:pt x="21" y="247"/>
                  </a:lnTo>
                  <a:lnTo>
                    <a:pt x="32" y="225"/>
                  </a:lnTo>
                  <a:lnTo>
                    <a:pt x="41" y="204"/>
                  </a:lnTo>
                  <a:lnTo>
                    <a:pt x="130" y="1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4" name="Freeform 31"/>
            <p:cNvSpPr>
              <a:spLocks noEditPoints="1"/>
            </p:cNvSpPr>
            <p:nvPr/>
          </p:nvSpPr>
          <p:spPr bwMode="auto">
            <a:xfrm>
              <a:off x="2611" y="642"/>
              <a:ext cx="92" cy="91"/>
            </a:xfrm>
            <a:custGeom>
              <a:avLst/>
              <a:gdLst>
                <a:gd name="T0" fmla="*/ 0 w 274"/>
                <a:gd name="T1" fmla="*/ 0 h 272"/>
                <a:gd name="T2" fmla="*/ 0 w 274"/>
                <a:gd name="T3" fmla="*/ 0 h 272"/>
                <a:gd name="T4" fmla="*/ 0 w 274"/>
                <a:gd name="T5" fmla="*/ 0 h 272"/>
                <a:gd name="T6" fmla="*/ 0 w 274"/>
                <a:gd name="T7" fmla="*/ 0 h 272"/>
                <a:gd name="T8" fmla="*/ 0 w 274"/>
                <a:gd name="T9" fmla="*/ 0 h 272"/>
                <a:gd name="T10" fmla="*/ 0 w 274"/>
                <a:gd name="T11" fmla="*/ 0 h 272"/>
                <a:gd name="T12" fmla="*/ 0 w 274"/>
                <a:gd name="T13" fmla="*/ 0 h 272"/>
                <a:gd name="T14" fmla="*/ 0 w 274"/>
                <a:gd name="T15" fmla="*/ 0 h 272"/>
                <a:gd name="T16" fmla="*/ 0 w 274"/>
                <a:gd name="T17" fmla="*/ 0 h 272"/>
                <a:gd name="T18" fmla="*/ 0 w 274"/>
                <a:gd name="T19" fmla="*/ 0 h 272"/>
                <a:gd name="T20" fmla="*/ 0 w 274"/>
                <a:gd name="T21" fmla="*/ 0 h 272"/>
                <a:gd name="T22" fmla="*/ 0 w 274"/>
                <a:gd name="T23" fmla="*/ 0 h 272"/>
                <a:gd name="T24" fmla="*/ 0 w 274"/>
                <a:gd name="T25" fmla="*/ 0 h 272"/>
                <a:gd name="T26" fmla="*/ 0 w 274"/>
                <a:gd name="T27" fmla="*/ 0 h 272"/>
                <a:gd name="T28" fmla="*/ 0 w 274"/>
                <a:gd name="T29" fmla="*/ 0 h 272"/>
                <a:gd name="T30" fmla="*/ 0 w 274"/>
                <a:gd name="T31" fmla="*/ 0 h 272"/>
                <a:gd name="T32" fmla="*/ 0 w 274"/>
                <a:gd name="T33" fmla="*/ 0 h 272"/>
                <a:gd name="T34" fmla="*/ 0 w 274"/>
                <a:gd name="T35" fmla="*/ 0 h 272"/>
                <a:gd name="T36" fmla="*/ 0 w 274"/>
                <a:gd name="T37" fmla="*/ 0 h 272"/>
                <a:gd name="T38" fmla="*/ 0 w 274"/>
                <a:gd name="T39" fmla="*/ 0 h 272"/>
                <a:gd name="T40" fmla="*/ 0 w 274"/>
                <a:gd name="T41" fmla="*/ 0 h 272"/>
                <a:gd name="T42" fmla="*/ 0 w 274"/>
                <a:gd name="T43" fmla="*/ 0 h 272"/>
                <a:gd name="T44" fmla="*/ 0 w 274"/>
                <a:gd name="T45" fmla="*/ 0 h 272"/>
                <a:gd name="T46" fmla="*/ 0 w 274"/>
                <a:gd name="T47" fmla="*/ 0 h 272"/>
                <a:gd name="T48" fmla="*/ 0 w 274"/>
                <a:gd name="T49" fmla="*/ 0 h 272"/>
                <a:gd name="T50" fmla="*/ 0 w 274"/>
                <a:gd name="T51" fmla="*/ 0 h 272"/>
                <a:gd name="T52" fmla="*/ 0 w 274"/>
                <a:gd name="T53" fmla="*/ 0 h 272"/>
                <a:gd name="T54" fmla="*/ 0 w 274"/>
                <a:gd name="T55" fmla="*/ 0 h 272"/>
                <a:gd name="T56" fmla="*/ 0 w 274"/>
                <a:gd name="T57" fmla="*/ 0 h 272"/>
                <a:gd name="T58" fmla="*/ 0 w 274"/>
                <a:gd name="T59" fmla="*/ 0 h 272"/>
                <a:gd name="T60" fmla="*/ 0 w 274"/>
                <a:gd name="T61" fmla="*/ 0 h 272"/>
                <a:gd name="T62" fmla="*/ 0 w 274"/>
                <a:gd name="T63" fmla="*/ 0 h 272"/>
                <a:gd name="T64" fmla="*/ 0 w 274"/>
                <a:gd name="T65" fmla="*/ 0 h 272"/>
                <a:gd name="T66" fmla="*/ 0 w 274"/>
                <a:gd name="T67" fmla="*/ 0 h 272"/>
                <a:gd name="T68" fmla="*/ 0 w 274"/>
                <a:gd name="T69" fmla="*/ 0 h 272"/>
                <a:gd name="T70" fmla="*/ 0 w 274"/>
                <a:gd name="T71" fmla="*/ 0 h 27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74" h="272">
                  <a:moveTo>
                    <a:pt x="54" y="10"/>
                  </a:moveTo>
                  <a:lnTo>
                    <a:pt x="54" y="192"/>
                  </a:lnTo>
                  <a:lnTo>
                    <a:pt x="55" y="215"/>
                  </a:lnTo>
                  <a:lnTo>
                    <a:pt x="57" y="232"/>
                  </a:lnTo>
                  <a:lnTo>
                    <a:pt x="60" y="243"/>
                  </a:lnTo>
                  <a:lnTo>
                    <a:pt x="64" y="251"/>
                  </a:lnTo>
                  <a:lnTo>
                    <a:pt x="71" y="256"/>
                  </a:lnTo>
                  <a:lnTo>
                    <a:pt x="77" y="258"/>
                  </a:lnTo>
                  <a:lnTo>
                    <a:pt x="100" y="260"/>
                  </a:lnTo>
                  <a:lnTo>
                    <a:pt x="131" y="260"/>
                  </a:lnTo>
                  <a:lnTo>
                    <a:pt x="145" y="259"/>
                  </a:lnTo>
                  <a:lnTo>
                    <a:pt x="165" y="256"/>
                  </a:lnTo>
                  <a:lnTo>
                    <a:pt x="181" y="250"/>
                  </a:lnTo>
                  <a:lnTo>
                    <a:pt x="197" y="241"/>
                  </a:lnTo>
                  <a:lnTo>
                    <a:pt x="210" y="227"/>
                  </a:lnTo>
                  <a:lnTo>
                    <a:pt x="220" y="210"/>
                  </a:lnTo>
                  <a:lnTo>
                    <a:pt x="228" y="188"/>
                  </a:lnTo>
                  <a:lnTo>
                    <a:pt x="233" y="162"/>
                  </a:lnTo>
                  <a:lnTo>
                    <a:pt x="234" y="130"/>
                  </a:lnTo>
                  <a:lnTo>
                    <a:pt x="233" y="99"/>
                  </a:lnTo>
                  <a:lnTo>
                    <a:pt x="228" y="74"/>
                  </a:lnTo>
                  <a:lnTo>
                    <a:pt x="219" y="53"/>
                  </a:lnTo>
                  <a:lnTo>
                    <a:pt x="207" y="37"/>
                  </a:lnTo>
                  <a:lnTo>
                    <a:pt x="191" y="25"/>
                  </a:lnTo>
                  <a:lnTo>
                    <a:pt x="171" y="17"/>
                  </a:lnTo>
                  <a:lnTo>
                    <a:pt x="148" y="12"/>
                  </a:lnTo>
                  <a:lnTo>
                    <a:pt x="121" y="10"/>
                  </a:lnTo>
                  <a:lnTo>
                    <a:pt x="54" y="10"/>
                  </a:lnTo>
                  <a:close/>
                  <a:moveTo>
                    <a:pt x="10" y="0"/>
                  </a:moveTo>
                  <a:lnTo>
                    <a:pt x="134" y="0"/>
                  </a:lnTo>
                  <a:lnTo>
                    <a:pt x="163" y="3"/>
                  </a:lnTo>
                  <a:lnTo>
                    <a:pt x="189" y="9"/>
                  </a:lnTo>
                  <a:lnTo>
                    <a:pt x="212" y="19"/>
                  </a:lnTo>
                  <a:lnTo>
                    <a:pt x="230" y="32"/>
                  </a:lnTo>
                  <a:lnTo>
                    <a:pt x="247" y="48"/>
                  </a:lnTo>
                  <a:lnTo>
                    <a:pt x="259" y="67"/>
                  </a:lnTo>
                  <a:lnTo>
                    <a:pt x="268" y="86"/>
                  </a:lnTo>
                  <a:lnTo>
                    <a:pt x="273" y="108"/>
                  </a:lnTo>
                  <a:lnTo>
                    <a:pt x="274" y="130"/>
                  </a:lnTo>
                  <a:lnTo>
                    <a:pt x="272" y="161"/>
                  </a:lnTo>
                  <a:lnTo>
                    <a:pt x="263" y="189"/>
                  </a:lnTo>
                  <a:lnTo>
                    <a:pt x="248" y="215"/>
                  </a:lnTo>
                  <a:lnTo>
                    <a:pt x="230" y="236"/>
                  </a:lnTo>
                  <a:lnTo>
                    <a:pt x="207" y="252"/>
                  </a:lnTo>
                  <a:lnTo>
                    <a:pt x="181" y="264"/>
                  </a:lnTo>
                  <a:lnTo>
                    <a:pt x="151" y="269"/>
                  </a:lnTo>
                  <a:lnTo>
                    <a:pt x="136" y="270"/>
                  </a:lnTo>
                  <a:lnTo>
                    <a:pt x="109" y="270"/>
                  </a:lnTo>
                  <a:lnTo>
                    <a:pt x="94" y="269"/>
                  </a:lnTo>
                  <a:lnTo>
                    <a:pt x="35" y="269"/>
                  </a:lnTo>
                  <a:lnTo>
                    <a:pt x="21" y="270"/>
                  </a:lnTo>
                  <a:lnTo>
                    <a:pt x="10" y="270"/>
                  </a:lnTo>
                  <a:lnTo>
                    <a:pt x="4" y="272"/>
                  </a:lnTo>
                  <a:lnTo>
                    <a:pt x="1" y="272"/>
                  </a:lnTo>
                  <a:lnTo>
                    <a:pt x="0" y="270"/>
                  </a:lnTo>
                  <a:lnTo>
                    <a:pt x="0" y="269"/>
                  </a:lnTo>
                  <a:lnTo>
                    <a:pt x="1" y="268"/>
                  </a:lnTo>
                  <a:lnTo>
                    <a:pt x="4" y="267"/>
                  </a:lnTo>
                  <a:lnTo>
                    <a:pt x="5" y="265"/>
                  </a:lnTo>
                  <a:lnTo>
                    <a:pt x="14" y="259"/>
                  </a:lnTo>
                  <a:lnTo>
                    <a:pt x="21" y="250"/>
                  </a:lnTo>
                  <a:lnTo>
                    <a:pt x="24" y="238"/>
                  </a:lnTo>
                  <a:lnTo>
                    <a:pt x="26" y="222"/>
                  </a:lnTo>
                  <a:lnTo>
                    <a:pt x="26" y="39"/>
                  </a:lnTo>
                  <a:lnTo>
                    <a:pt x="23" y="25"/>
                  </a:lnTo>
                  <a:lnTo>
                    <a:pt x="21" y="17"/>
                  </a:lnTo>
                  <a:lnTo>
                    <a:pt x="17" y="12"/>
                  </a:lnTo>
                  <a:lnTo>
                    <a:pt x="12" y="8"/>
                  </a:lnTo>
                  <a:lnTo>
                    <a:pt x="9" y="7"/>
                  </a:lnTo>
                  <a:lnTo>
                    <a:pt x="8" y="5"/>
                  </a:lnTo>
                  <a:lnTo>
                    <a:pt x="8" y="1"/>
                  </a:lnTo>
                  <a:lnTo>
                    <a:pt x="9" y="1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5" name="Freeform 32"/>
            <p:cNvSpPr>
              <a:spLocks/>
            </p:cNvSpPr>
            <p:nvPr/>
          </p:nvSpPr>
          <p:spPr bwMode="auto">
            <a:xfrm>
              <a:off x="2713" y="647"/>
              <a:ext cx="12" cy="30"/>
            </a:xfrm>
            <a:custGeom>
              <a:avLst/>
              <a:gdLst>
                <a:gd name="T0" fmla="*/ 0 w 36"/>
                <a:gd name="T1" fmla="*/ 0 h 90"/>
                <a:gd name="T2" fmla="*/ 0 w 36"/>
                <a:gd name="T3" fmla="*/ 0 h 90"/>
                <a:gd name="T4" fmla="*/ 0 w 36"/>
                <a:gd name="T5" fmla="*/ 0 h 90"/>
                <a:gd name="T6" fmla="*/ 0 w 36"/>
                <a:gd name="T7" fmla="*/ 0 h 90"/>
                <a:gd name="T8" fmla="*/ 0 w 36"/>
                <a:gd name="T9" fmla="*/ 0 h 90"/>
                <a:gd name="T10" fmla="*/ 0 w 36"/>
                <a:gd name="T11" fmla="*/ 0 h 90"/>
                <a:gd name="T12" fmla="*/ 0 w 36"/>
                <a:gd name="T13" fmla="*/ 0 h 90"/>
                <a:gd name="T14" fmla="*/ 0 w 36"/>
                <a:gd name="T15" fmla="*/ 0 h 90"/>
                <a:gd name="T16" fmla="*/ 0 w 36"/>
                <a:gd name="T17" fmla="*/ 0 h 90"/>
                <a:gd name="T18" fmla="*/ 0 w 36"/>
                <a:gd name="T19" fmla="*/ 0 h 90"/>
                <a:gd name="T20" fmla="*/ 0 w 36"/>
                <a:gd name="T21" fmla="*/ 0 h 90"/>
                <a:gd name="T22" fmla="*/ 0 w 36"/>
                <a:gd name="T23" fmla="*/ 0 h 90"/>
                <a:gd name="T24" fmla="*/ 0 w 36"/>
                <a:gd name="T25" fmla="*/ 0 h 90"/>
                <a:gd name="T26" fmla="*/ 0 w 36"/>
                <a:gd name="T27" fmla="*/ 0 h 90"/>
                <a:gd name="T28" fmla="*/ 0 w 36"/>
                <a:gd name="T29" fmla="*/ 0 h 90"/>
                <a:gd name="T30" fmla="*/ 0 w 36"/>
                <a:gd name="T31" fmla="*/ 0 h 90"/>
                <a:gd name="T32" fmla="*/ 0 w 36"/>
                <a:gd name="T33" fmla="*/ 0 h 90"/>
                <a:gd name="T34" fmla="*/ 0 w 36"/>
                <a:gd name="T35" fmla="*/ 0 h 90"/>
                <a:gd name="T36" fmla="*/ 0 w 36"/>
                <a:gd name="T37" fmla="*/ 0 h 90"/>
                <a:gd name="T38" fmla="*/ 0 w 36"/>
                <a:gd name="T39" fmla="*/ 0 h 90"/>
                <a:gd name="T40" fmla="*/ 0 w 36"/>
                <a:gd name="T41" fmla="*/ 0 h 90"/>
                <a:gd name="T42" fmla="*/ 0 w 36"/>
                <a:gd name="T43" fmla="*/ 0 h 90"/>
                <a:gd name="T44" fmla="*/ 0 w 36"/>
                <a:gd name="T45" fmla="*/ 0 h 90"/>
                <a:gd name="T46" fmla="*/ 0 w 36"/>
                <a:gd name="T47" fmla="*/ 0 h 90"/>
                <a:gd name="T48" fmla="*/ 0 w 36"/>
                <a:gd name="T49" fmla="*/ 0 h 9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36" h="90">
                  <a:moveTo>
                    <a:pt x="18" y="0"/>
                  </a:moveTo>
                  <a:lnTo>
                    <a:pt x="26" y="3"/>
                  </a:lnTo>
                  <a:lnTo>
                    <a:pt x="31" y="8"/>
                  </a:lnTo>
                  <a:lnTo>
                    <a:pt x="35" y="18"/>
                  </a:lnTo>
                  <a:lnTo>
                    <a:pt x="36" y="31"/>
                  </a:lnTo>
                  <a:lnTo>
                    <a:pt x="35" y="44"/>
                  </a:lnTo>
                  <a:lnTo>
                    <a:pt x="31" y="58"/>
                  </a:lnTo>
                  <a:lnTo>
                    <a:pt x="25" y="70"/>
                  </a:lnTo>
                  <a:lnTo>
                    <a:pt x="19" y="81"/>
                  </a:lnTo>
                  <a:lnTo>
                    <a:pt x="13" y="88"/>
                  </a:lnTo>
                  <a:lnTo>
                    <a:pt x="9" y="90"/>
                  </a:lnTo>
                  <a:lnTo>
                    <a:pt x="7" y="88"/>
                  </a:lnTo>
                  <a:lnTo>
                    <a:pt x="7" y="87"/>
                  </a:lnTo>
                  <a:lnTo>
                    <a:pt x="8" y="85"/>
                  </a:lnTo>
                  <a:lnTo>
                    <a:pt x="16" y="72"/>
                  </a:lnTo>
                  <a:lnTo>
                    <a:pt x="19" y="58"/>
                  </a:lnTo>
                  <a:lnTo>
                    <a:pt x="22" y="43"/>
                  </a:lnTo>
                  <a:lnTo>
                    <a:pt x="14" y="41"/>
                  </a:lnTo>
                  <a:lnTo>
                    <a:pt x="7" y="39"/>
                  </a:lnTo>
                  <a:lnTo>
                    <a:pt x="1" y="32"/>
                  </a:lnTo>
                  <a:lnTo>
                    <a:pt x="0" y="23"/>
                  </a:lnTo>
                  <a:lnTo>
                    <a:pt x="1" y="14"/>
                  </a:lnTo>
                  <a:lnTo>
                    <a:pt x="4" y="7"/>
                  </a:lnTo>
                  <a:lnTo>
                    <a:pt x="10" y="2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6" name="Freeform 33"/>
            <p:cNvSpPr>
              <a:spLocks/>
            </p:cNvSpPr>
            <p:nvPr/>
          </p:nvSpPr>
          <p:spPr bwMode="auto">
            <a:xfrm>
              <a:off x="2747" y="642"/>
              <a:ext cx="23" cy="90"/>
            </a:xfrm>
            <a:custGeom>
              <a:avLst/>
              <a:gdLst>
                <a:gd name="T0" fmla="*/ 0 w 68"/>
                <a:gd name="T1" fmla="*/ 0 h 270"/>
                <a:gd name="T2" fmla="*/ 0 w 68"/>
                <a:gd name="T3" fmla="*/ 0 h 270"/>
                <a:gd name="T4" fmla="*/ 0 w 68"/>
                <a:gd name="T5" fmla="*/ 0 h 270"/>
                <a:gd name="T6" fmla="*/ 0 w 68"/>
                <a:gd name="T7" fmla="*/ 0 h 270"/>
                <a:gd name="T8" fmla="*/ 0 w 68"/>
                <a:gd name="T9" fmla="*/ 0 h 270"/>
                <a:gd name="T10" fmla="*/ 0 w 68"/>
                <a:gd name="T11" fmla="*/ 0 h 270"/>
                <a:gd name="T12" fmla="*/ 0 w 68"/>
                <a:gd name="T13" fmla="*/ 0 h 270"/>
                <a:gd name="T14" fmla="*/ 0 w 68"/>
                <a:gd name="T15" fmla="*/ 0 h 270"/>
                <a:gd name="T16" fmla="*/ 0 w 68"/>
                <a:gd name="T17" fmla="*/ 0 h 270"/>
                <a:gd name="T18" fmla="*/ 0 w 68"/>
                <a:gd name="T19" fmla="*/ 0 h 270"/>
                <a:gd name="T20" fmla="*/ 0 w 68"/>
                <a:gd name="T21" fmla="*/ 0 h 270"/>
                <a:gd name="T22" fmla="*/ 0 w 68"/>
                <a:gd name="T23" fmla="*/ 0 h 270"/>
                <a:gd name="T24" fmla="*/ 0 w 68"/>
                <a:gd name="T25" fmla="*/ 0 h 270"/>
                <a:gd name="T26" fmla="*/ 0 w 68"/>
                <a:gd name="T27" fmla="*/ 0 h 270"/>
                <a:gd name="T28" fmla="*/ 0 w 68"/>
                <a:gd name="T29" fmla="*/ 0 h 270"/>
                <a:gd name="T30" fmla="*/ 0 w 68"/>
                <a:gd name="T31" fmla="*/ 0 h 270"/>
                <a:gd name="T32" fmla="*/ 0 w 68"/>
                <a:gd name="T33" fmla="*/ 0 h 270"/>
                <a:gd name="T34" fmla="*/ 0 w 68"/>
                <a:gd name="T35" fmla="*/ 0 h 270"/>
                <a:gd name="T36" fmla="*/ 0 w 68"/>
                <a:gd name="T37" fmla="*/ 0 h 270"/>
                <a:gd name="T38" fmla="*/ 0 w 68"/>
                <a:gd name="T39" fmla="*/ 0 h 270"/>
                <a:gd name="T40" fmla="*/ 0 w 68"/>
                <a:gd name="T41" fmla="*/ 0 h 270"/>
                <a:gd name="T42" fmla="*/ 0 w 68"/>
                <a:gd name="T43" fmla="*/ 0 h 270"/>
                <a:gd name="T44" fmla="*/ 0 w 68"/>
                <a:gd name="T45" fmla="*/ 0 h 270"/>
                <a:gd name="T46" fmla="*/ 0 w 68"/>
                <a:gd name="T47" fmla="*/ 0 h 270"/>
                <a:gd name="T48" fmla="*/ 0 w 68"/>
                <a:gd name="T49" fmla="*/ 0 h 270"/>
                <a:gd name="T50" fmla="*/ 0 w 68"/>
                <a:gd name="T51" fmla="*/ 0 h 270"/>
                <a:gd name="T52" fmla="*/ 0 w 68"/>
                <a:gd name="T53" fmla="*/ 0 h 270"/>
                <a:gd name="T54" fmla="*/ 0 w 68"/>
                <a:gd name="T55" fmla="*/ 0 h 270"/>
                <a:gd name="T56" fmla="*/ 0 w 68"/>
                <a:gd name="T57" fmla="*/ 0 h 270"/>
                <a:gd name="T58" fmla="*/ 0 w 68"/>
                <a:gd name="T59" fmla="*/ 0 h 270"/>
                <a:gd name="T60" fmla="*/ 0 w 68"/>
                <a:gd name="T61" fmla="*/ 0 h 270"/>
                <a:gd name="T62" fmla="*/ 0 w 68"/>
                <a:gd name="T63" fmla="*/ 0 h 270"/>
                <a:gd name="T64" fmla="*/ 0 w 68"/>
                <a:gd name="T65" fmla="*/ 0 h 270"/>
                <a:gd name="T66" fmla="*/ 0 w 68"/>
                <a:gd name="T67" fmla="*/ 0 h 270"/>
                <a:gd name="T68" fmla="*/ 0 w 68"/>
                <a:gd name="T69" fmla="*/ 0 h 270"/>
                <a:gd name="T70" fmla="*/ 0 w 68"/>
                <a:gd name="T71" fmla="*/ 0 h 270"/>
                <a:gd name="T72" fmla="*/ 0 w 68"/>
                <a:gd name="T73" fmla="*/ 0 h 270"/>
                <a:gd name="T74" fmla="*/ 0 w 68"/>
                <a:gd name="T75" fmla="*/ 0 h 270"/>
                <a:gd name="T76" fmla="*/ 0 w 68"/>
                <a:gd name="T77" fmla="*/ 0 h 27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68" h="270">
                  <a:moveTo>
                    <a:pt x="6" y="0"/>
                  </a:moveTo>
                  <a:lnTo>
                    <a:pt x="15" y="0"/>
                  </a:lnTo>
                  <a:lnTo>
                    <a:pt x="24" y="1"/>
                  </a:lnTo>
                  <a:lnTo>
                    <a:pt x="35" y="1"/>
                  </a:lnTo>
                  <a:lnTo>
                    <a:pt x="58" y="0"/>
                  </a:lnTo>
                  <a:lnTo>
                    <a:pt x="63" y="0"/>
                  </a:lnTo>
                  <a:lnTo>
                    <a:pt x="64" y="1"/>
                  </a:lnTo>
                  <a:lnTo>
                    <a:pt x="64" y="4"/>
                  </a:lnTo>
                  <a:lnTo>
                    <a:pt x="63" y="5"/>
                  </a:lnTo>
                  <a:lnTo>
                    <a:pt x="62" y="5"/>
                  </a:lnTo>
                  <a:lnTo>
                    <a:pt x="55" y="10"/>
                  </a:lnTo>
                  <a:lnTo>
                    <a:pt x="51" y="19"/>
                  </a:lnTo>
                  <a:lnTo>
                    <a:pt x="49" y="30"/>
                  </a:lnTo>
                  <a:lnTo>
                    <a:pt x="49" y="211"/>
                  </a:lnTo>
                  <a:lnTo>
                    <a:pt x="50" y="231"/>
                  </a:lnTo>
                  <a:lnTo>
                    <a:pt x="53" y="246"/>
                  </a:lnTo>
                  <a:lnTo>
                    <a:pt x="56" y="258"/>
                  </a:lnTo>
                  <a:lnTo>
                    <a:pt x="64" y="265"/>
                  </a:lnTo>
                  <a:lnTo>
                    <a:pt x="67" y="267"/>
                  </a:lnTo>
                  <a:lnTo>
                    <a:pt x="68" y="269"/>
                  </a:lnTo>
                  <a:lnTo>
                    <a:pt x="68" y="270"/>
                  </a:lnTo>
                  <a:lnTo>
                    <a:pt x="58" y="270"/>
                  </a:lnTo>
                  <a:lnTo>
                    <a:pt x="49" y="269"/>
                  </a:lnTo>
                  <a:lnTo>
                    <a:pt x="19" y="269"/>
                  </a:lnTo>
                  <a:lnTo>
                    <a:pt x="9" y="270"/>
                  </a:lnTo>
                  <a:lnTo>
                    <a:pt x="0" y="270"/>
                  </a:lnTo>
                  <a:lnTo>
                    <a:pt x="0" y="269"/>
                  </a:lnTo>
                  <a:lnTo>
                    <a:pt x="4" y="265"/>
                  </a:lnTo>
                  <a:lnTo>
                    <a:pt x="11" y="255"/>
                  </a:lnTo>
                  <a:lnTo>
                    <a:pt x="17" y="241"/>
                  </a:lnTo>
                  <a:lnTo>
                    <a:pt x="19" y="224"/>
                  </a:lnTo>
                  <a:lnTo>
                    <a:pt x="20" y="206"/>
                  </a:lnTo>
                  <a:lnTo>
                    <a:pt x="20" y="31"/>
                  </a:lnTo>
                  <a:lnTo>
                    <a:pt x="18" y="21"/>
                  </a:lnTo>
                  <a:lnTo>
                    <a:pt x="14" y="12"/>
                  </a:lnTo>
                  <a:lnTo>
                    <a:pt x="6" y="4"/>
                  </a:lnTo>
                  <a:lnTo>
                    <a:pt x="5" y="4"/>
                  </a:lnTo>
                  <a:lnTo>
                    <a:pt x="5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7" name="Freeform 34"/>
            <p:cNvSpPr>
              <a:spLocks/>
            </p:cNvSpPr>
            <p:nvPr/>
          </p:nvSpPr>
          <p:spPr bwMode="auto">
            <a:xfrm>
              <a:off x="2780" y="643"/>
              <a:ext cx="76" cy="89"/>
            </a:xfrm>
            <a:custGeom>
              <a:avLst/>
              <a:gdLst>
                <a:gd name="T0" fmla="*/ 0 w 228"/>
                <a:gd name="T1" fmla="*/ 0 h 269"/>
                <a:gd name="T2" fmla="*/ 0 w 228"/>
                <a:gd name="T3" fmla="*/ 0 h 269"/>
                <a:gd name="T4" fmla="*/ 0 w 228"/>
                <a:gd name="T5" fmla="*/ 0 h 269"/>
                <a:gd name="T6" fmla="*/ 0 w 228"/>
                <a:gd name="T7" fmla="*/ 0 h 269"/>
                <a:gd name="T8" fmla="*/ 0 w 228"/>
                <a:gd name="T9" fmla="*/ 0 h 269"/>
                <a:gd name="T10" fmla="*/ 0 w 228"/>
                <a:gd name="T11" fmla="*/ 0 h 269"/>
                <a:gd name="T12" fmla="*/ 0 w 228"/>
                <a:gd name="T13" fmla="*/ 0 h 269"/>
                <a:gd name="T14" fmla="*/ 0 w 228"/>
                <a:gd name="T15" fmla="*/ 0 h 269"/>
                <a:gd name="T16" fmla="*/ 0 w 228"/>
                <a:gd name="T17" fmla="*/ 0 h 269"/>
                <a:gd name="T18" fmla="*/ 0 w 228"/>
                <a:gd name="T19" fmla="*/ 0 h 269"/>
                <a:gd name="T20" fmla="*/ 0 w 228"/>
                <a:gd name="T21" fmla="*/ 0 h 269"/>
                <a:gd name="T22" fmla="*/ 0 w 228"/>
                <a:gd name="T23" fmla="*/ 0 h 269"/>
                <a:gd name="T24" fmla="*/ 0 w 228"/>
                <a:gd name="T25" fmla="*/ 0 h 269"/>
                <a:gd name="T26" fmla="*/ 0 w 228"/>
                <a:gd name="T27" fmla="*/ 0 h 269"/>
                <a:gd name="T28" fmla="*/ 0 w 228"/>
                <a:gd name="T29" fmla="*/ 0 h 269"/>
                <a:gd name="T30" fmla="*/ 0 w 228"/>
                <a:gd name="T31" fmla="*/ 0 h 269"/>
                <a:gd name="T32" fmla="*/ 0 w 228"/>
                <a:gd name="T33" fmla="*/ 0 h 269"/>
                <a:gd name="T34" fmla="*/ 0 w 228"/>
                <a:gd name="T35" fmla="*/ 0 h 269"/>
                <a:gd name="T36" fmla="*/ 0 w 228"/>
                <a:gd name="T37" fmla="*/ 0 h 269"/>
                <a:gd name="T38" fmla="*/ 0 w 228"/>
                <a:gd name="T39" fmla="*/ 0 h 269"/>
                <a:gd name="T40" fmla="*/ 0 w 228"/>
                <a:gd name="T41" fmla="*/ 0 h 269"/>
                <a:gd name="T42" fmla="*/ 0 w 228"/>
                <a:gd name="T43" fmla="*/ 0 h 269"/>
                <a:gd name="T44" fmla="*/ 0 w 228"/>
                <a:gd name="T45" fmla="*/ 0 h 269"/>
                <a:gd name="T46" fmla="*/ 0 w 228"/>
                <a:gd name="T47" fmla="*/ 0 h 269"/>
                <a:gd name="T48" fmla="*/ 0 w 228"/>
                <a:gd name="T49" fmla="*/ 0 h 269"/>
                <a:gd name="T50" fmla="*/ 0 w 228"/>
                <a:gd name="T51" fmla="*/ 0 h 269"/>
                <a:gd name="T52" fmla="*/ 0 w 228"/>
                <a:gd name="T53" fmla="*/ 0 h 269"/>
                <a:gd name="T54" fmla="*/ 0 w 228"/>
                <a:gd name="T55" fmla="*/ 0 h 269"/>
                <a:gd name="T56" fmla="*/ 0 w 228"/>
                <a:gd name="T57" fmla="*/ 0 h 269"/>
                <a:gd name="T58" fmla="*/ 0 w 228"/>
                <a:gd name="T59" fmla="*/ 0 h 269"/>
                <a:gd name="T60" fmla="*/ 0 w 228"/>
                <a:gd name="T61" fmla="*/ 0 h 269"/>
                <a:gd name="T62" fmla="*/ 0 w 228"/>
                <a:gd name="T63" fmla="*/ 0 h 269"/>
                <a:gd name="T64" fmla="*/ 0 w 228"/>
                <a:gd name="T65" fmla="*/ 0 h 269"/>
                <a:gd name="T66" fmla="*/ 0 w 228"/>
                <a:gd name="T67" fmla="*/ 0 h 269"/>
                <a:gd name="T68" fmla="*/ 0 w 228"/>
                <a:gd name="T69" fmla="*/ 0 h 269"/>
                <a:gd name="T70" fmla="*/ 0 w 228"/>
                <a:gd name="T71" fmla="*/ 0 h 269"/>
                <a:gd name="T72" fmla="*/ 0 w 228"/>
                <a:gd name="T73" fmla="*/ 0 h 269"/>
                <a:gd name="T74" fmla="*/ 0 w 228"/>
                <a:gd name="T75" fmla="*/ 0 h 269"/>
                <a:gd name="T76" fmla="*/ 0 w 228"/>
                <a:gd name="T77" fmla="*/ 0 h 269"/>
                <a:gd name="T78" fmla="*/ 0 w 228"/>
                <a:gd name="T79" fmla="*/ 0 h 269"/>
                <a:gd name="T80" fmla="*/ 0 w 228"/>
                <a:gd name="T81" fmla="*/ 0 h 269"/>
                <a:gd name="T82" fmla="*/ 0 w 228"/>
                <a:gd name="T83" fmla="*/ 0 h 269"/>
                <a:gd name="T84" fmla="*/ 0 w 228"/>
                <a:gd name="T85" fmla="*/ 0 h 269"/>
                <a:gd name="T86" fmla="*/ 0 w 228"/>
                <a:gd name="T87" fmla="*/ 0 h 269"/>
                <a:gd name="T88" fmla="*/ 0 w 228"/>
                <a:gd name="T89" fmla="*/ 0 h 269"/>
                <a:gd name="T90" fmla="*/ 0 w 228"/>
                <a:gd name="T91" fmla="*/ 0 h 269"/>
                <a:gd name="T92" fmla="*/ 0 w 228"/>
                <a:gd name="T93" fmla="*/ 0 h 269"/>
                <a:gd name="T94" fmla="*/ 0 w 228"/>
                <a:gd name="T95" fmla="*/ 0 h 269"/>
                <a:gd name="T96" fmla="*/ 0 w 228"/>
                <a:gd name="T97" fmla="*/ 0 h 269"/>
                <a:gd name="T98" fmla="*/ 0 w 228"/>
                <a:gd name="T99" fmla="*/ 0 h 269"/>
                <a:gd name="T100" fmla="*/ 0 w 228"/>
                <a:gd name="T101" fmla="*/ 0 h 269"/>
                <a:gd name="T102" fmla="*/ 0 w 228"/>
                <a:gd name="T103" fmla="*/ 0 h 269"/>
                <a:gd name="T104" fmla="*/ 0 w 228"/>
                <a:gd name="T105" fmla="*/ 0 h 269"/>
                <a:gd name="T106" fmla="*/ 0 w 228"/>
                <a:gd name="T107" fmla="*/ 0 h 269"/>
                <a:gd name="T108" fmla="*/ 0 w 228"/>
                <a:gd name="T109" fmla="*/ 0 h 269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28" h="269">
                  <a:moveTo>
                    <a:pt x="12" y="0"/>
                  </a:moveTo>
                  <a:lnTo>
                    <a:pt x="217" y="0"/>
                  </a:lnTo>
                  <a:lnTo>
                    <a:pt x="227" y="47"/>
                  </a:lnTo>
                  <a:lnTo>
                    <a:pt x="228" y="48"/>
                  </a:lnTo>
                  <a:lnTo>
                    <a:pt x="228" y="53"/>
                  </a:lnTo>
                  <a:lnTo>
                    <a:pt x="227" y="53"/>
                  </a:lnTo>
                  <a:lnTo>
                    <a:pt x="224" y="51"/>
                  </a:lnTo>
                  <a:lnTo>
                    <a:pt x="223" y="48"/>
                  </a:lnTo>
                  <a:lnTo>
                    <a:pt x="211" y="34"/>
                  </a:lnTo>
                  <a:lnTo>
                    <a:pt x="197" y="24"/>
                  </a:lnTo>
                  <a:lnTo>
                    <a:pt x="182" y="16"/>
                  </a:lnTo>
                  <a:lnTo>
                    <a:pt x="165" y="12"/>
                  </a:lnTo>
                  <a:lnTo>
                    <a:pt x="148" y="11"/>
                  </a:lnTo>
                  <a:lnTo>
                    <a:pt x="141" y="11"/>
                  </a:lnTo>
                  <a:lnTo>
                    <a:pt x="137" y="12"/>
                  </a:lnTo>
                  <a:lnTo>
                    <a:pt x="134" y="13"/>
                  </a:lnTo>
                  <a:lnTo>
                    <a:pt x="132" y="16"/>
                  </a:lnTo>
                  <a:lnTo>
                    <a:pt x="130" y="18"/>
                  </a:lnTo>
                  <a:lnTo>
                    <a:pt x="129" y="22"/>
                  </a:lnTo>
                  <a:lnTo>
                    <a:pt x="129" y="214"/>
                  </a:lnTo>
                  <a:lnTo>
                    <a:pt x="132" y="235"/>
                  </a:lnTo>
                  <a:lnTo>
                    <a:pt x="134" y="249"/>
                  </a:lnTo>
                  <a:lnTo>
                    <a:pt x="138" y="258"/>
                  </a:lnTo>
                  <a:lnTo>
                    <a:pt x="144" y="263"/>
                  </a:lnTo>
                  <a:lnTo>
                    <a:pt x="148" y="264"/>
                  </a:lnTo>
                  <a:lnTo>
                    <a:pt x="151" y="266"/>
                  </a:lnTo>
                  <a:lnTo>
                    <a:pt x="152" y="267"/>
                  </a:lnTo>
                  <a:lnTo>
                    <a:pt x="152" y="269"/>
                  </a:lnTo>
                  <a:lnTo>
                    <a:pt x="147" y="269"/>
                  </a:lnTo>
                  <a:lnTo>
                    <a:pt x="141" y="268"/>
                  </a:lnTo>
                  <a:lnTo>
                    <a:pt x="88" y="268"/>
                  </a:lnTo>
                  <a:lnTo>
                    <a:pt x="80" y="269"/>
                  </a:lnTo>
                  <a:lnTo>
                    <a:pt x="75" y="269"/>
                  </a:lnTo>
                  <a:lnTo>
                    <a:pt x="74" y="268"/>
                  </a:lnTo>
                  <a:lnTo>
                    <a:pt x="74" y="267"/>
                  </a:lnTo>
                  <a:lnTo>
                    <a:pt x="75" y="266"/>
                  </a:lnTo>
                  <a:lnTo>
                    <a:pt x="79" y="266"/>
                  </a:lnTo>
                  <a:lnTo>
                    <a:pt x="81" y="264"/>
                  </a:lnTo>
                  <a:lnTo>
                    <a:pt x="89" y="258"/>
                  </a:lnTo>
                  <a:lnTo>
                    <a:pt x="94" y="245"/>
                  </a:lnTo>
                  <a:lnTo>
                    <a:pt x="97" y="226"/>
                  </a:lnTo>
                  <a:lnTo>
                    <a:pt x="99" y="204"/>
                  </a:lnTo>
                  <a:lnTo>
                    <a:pt x="99" y="27"/>
                  </a:lnTo>
                  <a:lnTo>
                    <a:pt x="98" y="18"/>
                  </a:lnTo>
                  <a:lnTo>
                    <a:pt x="94" y="13"/>
                  </a:lnTo>
                  <a:lnTo>
                    <a:pt x="88" y="11"/>
                  </a:lnTo>
                  <a:lnTo>
                    <a:pt x="79" y="11"/>
                  </a:lnTo>
                  <a:lnTo>
                    <a:pt x="63" y="12"/>
                  </a:lnTo>
                  <a:lnTo>
                    <a:pt x="47" y="16"/>
                  </a:lnTo>
                  <a:lnTo>
                    <a:pt x="30" y="24"/>
                  </a:lnTo>
                  <a:lnTo>
                    <a:pt x="16" y="34"/>
                  </a:lnTo>
                  <a:lnTo>
                    <a:pt x="5" y="48"/>
                  </a:lnTo>
                  <a:lnTo>
                    <a:pt x="0" y="53"/>
                  </a:lnTo>
                  <a:lnTo>
                    <a:pt x="0" y="47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8" name="Freeform 35"/>
            <p:cNvSpPr>
              <a:spLocks noEditPoints="1"/>
            </p:cNvSpPr>
            <p:nvPr/>
          </p:nvSpPr>
          <p:spPr bwMode="auto">
            <a:xfrm>
              <a:off x="2845" y="640"/>
              <a:ext cx="87" cy="92"/>
            </a:xfrm>
            <a:custGeom>
              <a:avLst/>
              <a:gdLst>
                <a:gd name="T0" fmla="*/ 0 w 260"/>
                <a:gd name="T1" fmla="*/ 0 h 276"/>
                <a:gd name="T2" fmla="*/ 0 w 260"/>
                <a:gd name="T3" fmla="*/ 0 h 276"/>
                <a:gd name="T4" fmla="*/ 0 w 260"/>
                <a:gd name="T5" fmla="*/ 0 h 276"/>
                <a:gd name="T6" fmla="*/ 0 w 260"/>
                <a:gd name="T7" fmla="*/ 0 h 276"/>
                <a:gd name="T8" fmla="*/ 0 w 260"/>
                <a:gd name="T9" fmla="*/ 0 h 276"/>
                <a:gd name="T10" fmla="*/ 0 w 260"/>
                <a:gd name="T11" fmla="*/ 0 h 276"/>
                <a:gd name="T12" fmla="*/ 0 w 260"/>
                <a:gd name="T13" fmla="*/ 0 h 276"/>
                <a:gd name="T14" fmla="*/ 0 w 260"/>
                <a:gd name="T15" fmla="*/ 0 h 276"/>
                <a:gd name="T16" fmla="*/ 0 w 260"/>
                <a:gd name="T17" fmla="*/ 0 h 276"/>
                <a:gd name="T18" fmla="*/ 0 w 260"/>
                <a:gd name="T19" fmla="*/ 0 h 276"/>
                <a:gd name="T20" fmla="*/ 0 w 260"/>
                <a:gd name="T21" fmla="*/ 0 h 276"/>
                <a:gd name="T22" fmla="*/ 0 w 260"/>
                <a:gd name="T23" fmla="*/ 0 h 276"/>
                <a:gd name="T24" fmla="*/ 0 w 260"/>
                <a:gd name="T25" fmla="*/ 0 h 276"/>
                <a:gd name="T26" fmla="*/ 0 w 260"/>
                <a:gd name="T27" fmla="*/ 0 h 276"/>
                <a:gd name="T28" fmla="*/ 0 w 260"/>
                <a:gd name="T29" fmla="*/ 0 h 276"/>
                <a:gd name="T30" fmla="*/ 0 w 260"/>
                <a:gd name="T31" fmla="*/ 0 h 276"/>
                <a:gd name="T32" fmla="*/ 0 w 260"/>
                <a:gd name="T33" fmla="*/ 0 h 276"/>
                <a:gd name="T34" fmla="*/ 0 w 260"/>
                <a:gd name="T35" fmla="*/ 0 h 276"/>
                <a:gd name="T36" fmla="*/ 0 w 260"/>
                <a:gd name="T37" fmla="*/ 0 h 276"/>
                <a:gd name="T38" fmla="*/ 0 w 260"/>
                <a:gd name="T39" fmla="*/ 0 h 276"/>
                <a:gd name="T40" fmla="*/ 0 w 260"/>
                <a:gd name="T41" fmla="*/ 0 h 276"/>
                <a:gd name="T42" fmla="*/ 0 w 260"/>
                <a:gd name="T43" fmla="*/ 0 h 276"/>
                <a:gd name="T44" fmla="*/ 0 w 260"/>
                <a:gd name="T45" fmla="*/ 0 h 276"/>
                <a:gd name="T46" fmla="*/ 0 w 260"/>
                <a:gd name="T47" fmla="*/ 0 h 276"/>
                <a:gd name="T48" fmla="*/ 0 w 260"/>
                <a:gd name="T49" fmla="*/ 0 h 276"/>
                <a:gd name="T50" fmla="*/ 0 w 260"/>
                <a:gd name="T51" fmla="*/ 0 h 276"/>
                <a:gd name="T52" fmla="*/ 0 w 260"/>
                <a:gd name="T53" fmla="*/ 0 h 276"/>
                <a:gd name="T54" fmla="*/ 0 w 260"/>
                <a:gd name="T55" fmla="*/ 0 h 276"/>
                <a:gd name="T56" fmla="*/ 0 w 260"/>
                <a:gd name="T57" fmla="*/ 0 h 276"/>
                <a:gd name="T58" fmla="*/ 0 w 260"/>
                <a:gd name="T59" fmla="*/ 0 h 276"/>
                <a:gd name="T60" fmla="*/ 0 w 260"/>
                <a:gd name="T61" fmla="*/ 0 h 276"/>
                <a:gd name="T62" fmla="*/ 0 w 260"/>
                <a:gd name="T63" fmla="*/ 0 h 276"/>
                <a:gd name="T64" fmla="*/ 0 w 260"/>
                <a:gd name="T65" fmla="*/ 0 h 276"/>
                <a:gd name="T66" fmla="*/ 0 w 260"/>
                <a:gd name="T67" fmla="*/ 0 h 276"/>
                <a:gd name="T68" fmla="*/ 0 w 260"/>
                <a:gd name="T69" fmla="*/ 0 h 276"/>
                <a:gd name="T70" fmla="*/ 0 w 260"/>
                <a:gd name="T71" fmla="*/ 0 h 276"/>
                <a:gd name="T72" fmla="*/ 0 w 260"/>
                <a:gd name="T73" fmla="*/ 0 h 276"/>
                <a:gd name="T74" fmla="*/ 0 w 260"/>
                <a:gd name="T75" fmla="*/ 0 h 276"/>
                <a:gd name="T76" fmla="*/ 0 w 260"/>
                <a:gd name="T77" fmla="*/ 0 h 276"/>
                <a:gd name="T78" fmla="*/ 0 w 260"/>
                <a:gd name="T79" fmla="*/ 0 h 276"/>
                <a:gd name="T80" fmla="*/ 0 w 260"/>
                <a:gd name="T81" fmla="*/ 0 h 276"/>
                <a:gd name="T82" fmla="*/ 0 w 260"/>
                <a:gd name="T83" fmla="*/ 0 h 276"/>
                <a:gd name="T84" fmla="*/ 0 w 260"/>
                <a:gd name="T85" fmla="*/ 0 h 276"/>
                <a:gd name="T86" fmla="*/ 0 w 260"/>
                <a:gd name="T87" fmla="*/ 0 h 276"/>
                <a:gd name="T88" fmla="*/ 0 w 260"/>
                <a:gd name="T89" fmla="*/ 0 h 276"/>
                <a:gd name="T90" fmla="*/ 0 w 260"/>
                <a:gd name="T91" fmla="*/ 0 h 276"/>
                <a:gd name="T92" fmla="*/ 0 w 260"/>
                <a:gd name="T93" fmla="*/ 0 h 276"/>
                <a:gd name="T94" fmla="*/ 0 w 260"/>
                <a:gd name="T95" fmla="*/ 0 h 276"/>
                <a:gd name="T96" fmla="*/ 0 w 260"/>
                <a:gd name="T97" fmla="*/ 0 h 276"/>
                <a:gd name="T98" fmla="*/ 0 w 260"/>
                <a:gd name="T99" fmla="*/ 0 h 276"/>
                <a:gd name="T100" fmla="*/ 0 w 260"/>
                <a:gd name="T101" fmla="*/ 0 h 276"/>
                <a:gd name="T102" fmla="*/ 0 w 260"/>
                <a:gd name="T103" fmla="*/ 0 h 276"/>
                <a:gd name="T104" fmla="*/ 0 w 260"/>
                <a:gd name="T105" fmla="*/ 0 h 276"/>
                <a:gd name="T106" fmla="*/ 0 w 260"/>
                <a:gd name="T107" fmla="*/ 0 h 276"/>
                <a:gd name="T108" fmla="*/ 0 w 260"/>
                <a:gd name="T109" fmla="*/ 0 h 276"/>
                <a:gd name="T110" fmla="*/ 0 w 260"/>
                <a:gd name="T111" fmla="*/ 0 h 276"/>
                <a:gd name="T112" fmla="*/ 0 w 260"/>
                <a:gd name="T113" fmla="*/ 0 h 276"/>
                <a:gd name="T114" fmla="*/ 0 w 260"/>
                <a:gd name="T115" fmla="*/ 0 h 276"/>
                <a:gd name="T116" fmla="*/ 0 w 260"/>
                <a:gd name="T117" fmla="*/ 0 h 276"/>
                <a:gd name="T118" fmla="*/ 0 w 260"/>
                <a:gd name="T119" fmla="*/ 0 h 276"/>
                <a:gd name="T120" fmla="*/ 0 w 260"/>
                <a:gd name="T121" fmla="*/ 0 h 276"/>
                <a:gd name="T122" fmla="*/ 0 w 260"/>
                <a:gd name="T123" fmla="*/ 0 h 27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60" h="276">
                  <a:moveTo>
                    <a:pt x="122" y="43"/>
                  </a:moveTo>
                  <a:lnTo>
                    <a:pt x="81" y="135"/>
                  </a:lnTo>
                  <a:lnTo>
                    <a:pt x="159" y="135"/>
                  </a:lnTo>
                  <a:lnTo>
                    <a:pt x="122" y="43"/>
                  </a:lnTo>
                  <a:close/>
                  <a:moveTo>
                    <a:pt x="130" y="0"/>
                  </a:moveTo>
                  <a:lnTo>
                    <a:pt x="134" y="0"/>
                  </a:lnTo>
                  <a:lnTo>
                    <a:pt x="135" y="1"/>
                  </a:lnTo>
                  <a:lnTo>
                    <a:pt x="234" y="239"/>
                  </a:lnTo>
                  <a:lnTo>
                    <a:pt x="243" y="256"/>
                  </a:lnTo>
                  <a:lnTo>
                    <a:pt x="255" y="270"/>
                  </a:lnTo>
                  <a:lnTo>
                    <a:pt x="256" y="271"/>
                  </a:lnTo>
                  <a:lnTo>
                    <a:pt x="259" y="273"/>
                  </a:lnTo>
                  <a:lnTo>
                    <a:pt x="260" y="274"/>
                  </a:lnTo>
                  <a:lnTo>
                    <a:pt x="260" y="275"/>
                  </a:lnTo>
                  <a:lnTo>
                    <a:pt x="259" y="276"/>
                  </a:lnTo>
                  <a:lnTo>
                    <a:pt x="256" y="276"/>
                  </a:lnTo>
                  <a:lnTo>
                    <a:pt x="240" y="275"/>
                  </a:lnTo>
                  <a:lnTo>
                    <a:pt x="208" y="275"/>
                  </a:lnTo>
                  <a:lnTo>
                    <a:pt x="192" y="276"/>
                  </a:lnTo>
                  <a:lnTo>
                    <a:pt x="190" y="276"/>
                  </a:lnTo>
                  <a:lnTo>
                    <a:pt x="189" y="275"/>
                  </a:lnTo>
                  <a:lnTo>
                    <a:pt x="189" y="274"/>
                  </a:lnTo>
                  <a:lnTo>
                    <a:pt x="190" y="273"/>
                  </a:lnTo>
                  <a:lnTo>
                    <a:pt x="193" y="271"/>
                  </a:lnTo>
                  <a:lnTo>
                    <a:pt x="194" y="270"/>
                  </a:lnTo>
                  <a:lnTo>
                    <a:pt x="197" y="269"/>
                  </a:lnTo>
                  <a:lnTo>
                    <a:pt x="199" y="264"/>
                  </a:lnTo>
                  <a:lnTo>
                    <a:pt x="201" y="260"/>
                  </a:lnTo>
                  <a:lnTo>
                    <a:pt x="201" y="255"/>
                  </a:lnTo>
                  <a:lnTo>
                    <a:pt x="199" y="244"/>
                  </a:lnTo>
                  <a:lnTo>
                    <a:pt x="195" y="231"/>
                  </a:lnTo>
                  <a:lnTo>
                    <a:pt x="185" y="201"/>
                  </a:lnTo>
                  <a:lnTo>
                    <a:pt x="163" y="145"/>
                  </a:lnTo>
                  <a:lnTo>
                    <a:pt x="77" y="145"/>
                  </a:lnTo>
                  <a:lnTo>
                    <a:pt x="56" y="195"/>
                  </a:lnTo>
                  <a:lnTo>
                    <a:pt x="49" y="212"/>
                  </a:lnTo>
                  <a:lnTo>
                    <a:pt x="43" y="231"/>
                  </a:lnTo>
                  <a:lnTo>
                    <a:pt x="41" y="249"/>
                  </a:lnTo>
                  <a:lnTo>
                    <a:pt x="42" y="255"/>
                  </a:lnTo>
                  <a:lnTo>
                    <a:pt x="43" y="258"/>
                  </a:lnTo>
                  <a:lnTo>
                    <a:pt x="46" y="264"/>
                  </a:lnTo>
                  <a:lnTo>
                    <a:pt x="52" y="270"/>
                  </a:lnTo>
                  <a:lnTo>
                    <a:pt x="56" y="271"/>
                  </a:lnTo>
                  <a:lnTo>
                    <a:pt x="58" y="274"/>
                  </a:lnTo>
                  <a:lnTo>
                    <a:pt x="59" y="275"/>
                  </a:lnTo>
                  <a:lnTo>
                    <a:pt x="58" y="275"/>
                  </a:lnTo>
                  <a:lnTo>
                    <a:pt x="55" y="276"/>
                  </a:lnTo>
                  <a:lnTo>
                    <a:pt x="54" y="276"/>
                  </a:lnTo>
                  <a:lnTo>
                    <a:pt x="31" y="275"/>
                  </a:lnTo>
                  <a:lnTo>
                    <a:pt x="18" y="275"/>
                  </a:lnTo>
                  <a:lnTo>
                    <a:pt x="6" y="276"/>
                  </a:lnTo>
                  <a:lnTo>
                    <a:pt x="1" y="276"/>
                  </a:lnTo>
                  <a:lnTo>
                    <a:pt x="0" y="275"/>
                  </a:lnTo>
                  <a:lnTo>
                    <a:pt x="0" y="274"/>
                  </a:lnTo>
                  <a:lnTo>
                    <a:pt x="1" y="271"/>
                  </a:lnTo>
                  <a:lnTo>
                    <a:pt x="5" y="267"/>
                  </a:lnTo>
                  <a:lnTo>
                    <a:pt x="7" y="266"/>
                  </a:lnTo>
                  <a:lnTo>
                    <a:pt x="20" y="247"/>
                  </a:lnTo>
                  <a:lnTo>
                    <a:pt x="32" y="225"/>
                  </a:lnTo>
                  <a:lnTo>
                    <a:pt x="41" y="204"/>
                  </a:lnTo>
                  <a:lnTo>
                    <a:pt x="130" y="1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19" name="Freeform 36"/>
            <p:cNvSpPr>
              <a:spLocks/>
            </p:cNvSpPr>
            <p:nvPr/>
          </p:nvSpPr>
          <p:spPr bwMode="auto">
            <a:xfrm>
              <a:off x="2946" y="642"/>
              <a:ext cx="83" cy="90"/>
            </a:xfrm>
            <a:custGeom>
              <a:avLst/>
              <a:gdLst>
                <a:gd name="T0" fmla="*/ 0 w 250"/>
                <a:gd name="T1" fmla="*/ 0 h 270"/>
                <a:gd name="T2" fmla="*/ 0 w 250"/>
                <a:gd name="T3" fmla="*/ 0 h 270"/>
                <a:gd name="T4" fmla="*/ 0 w 250"/>
                <a:gd name="T5" fmla="*/ 0 h 270"/>
                <a:gd name="T6" fmla="*/ 0 w 250"/>
                <a:gd name="T7" fmla="*/ 0 h 270"/>
                <a:gd name="T8" fmla="*/ 0 w 250"/>
                <a:gd name="T9" fmla="*/ 0 h 270"/>
                <a:gd name="T10" fmla="*/ 0 w 250"/>
                <a:gd name="T11" fmla="*/ 0 h 270"/>
                <a:gd name="T12" fmla="*/ 0 w 250"/>
                <a:gd name="T13" fmla="*/ 0 h 270"/>
                <a:gd name="T14" fmla="*/ 0 w 250"/>
                <a:gd name="T15" fmla="*/ 0 h 270"/>
                <a:gd name="T16" fmla="*/ 0 w 250"/>
                <a:gd name="T17" fmla="*/ 0 h 270"/>
                <a:gd name="T18" fmla="*/ 0 w 250"/>
                <a:gd name="T19" fmla="*/ 0 h 270"/>
                <a:gd name="T20" fmla="*/ 0 w 250"/>
                <a:gd name="T21" fmla="*/ 0 h 270"/>
                <a:gd name="T22" fmla="*/ 0 w 250"/>
                <a:gd name="T23" fmla="*/ 0 h 270"/>
                <a:gd name="T24" fmla="*/ 0 w 250"/>
                <a:gd name="T25" fmla="*/ 0 h 270"/>
                <a:gd name="T26" fmla="*/ 0 w 250"/>
                <a:gd name="T27" fmla="*/ 0 h 270"/>
                <a:gd name="T28" fmla="*/ 0 w 250"/>
                <a:gd name="T29" fmla="*/ 0 h 270"/>
                <a:gd name="T30" fmla="*/ 0 w 250"/>
                <a:gd name="T31" fmla="*/ 0 h 270"/>
                <a:gd name="T32" fmla="*/ 0 w 250"/>
                <a:gd name="T33" fmla="*/ 0 h 270"/>
                <a:gd name="T34" fmla="*/ 0 w 250"/>
                <a:gd name="T35" fmla="*/ 0 h 270"/>
                <a:gd name="T36" fmla="*/ 0 w 250"/>
                <a:gd name="T37" fmla="*/ 0 h 270"/>
                <a:gd name="T38" fmla="*/ 0 w 250"/>
                <a:gd name="T39" fmla="*/ 0 h 270"/>
                <a:gd name="T40" fmla="*/ 0 w 250"/>
                <a:gd name="T41" fmla="*/ 0 h 270"/>
                <a:gd name="T42" fmla="*/ 0 w 250"/>
                <a:gd name="T43" fmla="*/ 0 h 270"/>
                <a:gd name="T44" fmla="*/ 0 w 250"/>
                <a:gd name="T45" fmla="*/ 0 h 270"/>
                <a:gd name="T46" fmla="*/ 0 w 250"/>
                <a:gd name="T47" fmla="*/ 0 h 270"/>
                <a:gd name="T48" fmla="*/ 0 w 250"/>
                <a:gd name="T49" fmla="*/ 0 h 270"/>
                <a:gd name="T50" fmla="*/ 0 w 250"/>
                <a:gd name="T51" fmla="*/ 0 h 270"/>
                <a:gd name="T52" fmla="*/ 0 w 250"/>
                <a:gd name="T53" fmla="*/ 0 h 270"/>
                <a:gd name="T54" fmla="*/ 0 w 250"/>
                <a:gd name="T55" fmla="*/ 0 h 270"/>
                <a:gd name="T56" fmla="*/ 0 w 250"/>
                <a:gd name="T57" fmla="*/ 0 h 270"/>
                <a:gd name="T58" fmla="*/ 0 w 250"/>
                <a:gd name="T59" fmla="*/ 0 h 270"/>
                <a:gd name="T60" fmla="*/ 0 w 250"/>
                <a:gd name="T61" fmla="*/ 0 h 270"/>
                <a:gd name="T62" fmla="*/ 0 w 250"/>
                <a:gd name="T63" fmla="*/ 0 h 270"/>
                <a:gd name="T64" fmla="*/ 0 w 250"/>
                <a:gd name="T65" fmla="*/ 0 h 270"/>
                <a:gd name="T66" fmla="*/ 0 w 250"/>
                <a:gd name="T67" fmla="*/ 0 h 270"/>
                <a:gd name="T68" fmla="*/ 0 w 250"/>
                <a:gd name="T69" fmla="*/ 0 h 270"/>
                <a:gd name="T70" fmla="*/ 0 w 250"/>
                <a:gd name="T71" fmla="*/ 0 h 270"/>
                <a:gd name="T72" fmla="*/ 0 w 250"/>
                <a:gd name="T73" fmla="*/ 0 h 270"/>
                <a:gd name="T74" fmla="*/ 0 w 250"/>
                <a:gd name="T75" fmla="*/ 0 h 270"/>
                <a:gd name="T76" fmla="*/ 0 w 250"/>
                <a:gd name="T77" fmla="*/ 0 h 270"/>
                <a:gd name="T78" fmla="*/ 0 w 250"/>
                <a:gd name="T79" fmla="*/ 0 h 270"/>
                <a:gd name="T80" fmla="*/ 0 w 250"/>
                <a:gd name="T81" fmla="*/ 0 h 270"/>
                <a:gd name="T82" fmla="*/ 0 w 250"/>
                <a:gd name="T83" fmla="*/ 0 h 270"/>
                <a:gd name="T84" fmla="*/ 0 w 250"/>
                <a:gd name="T85" fmla="*/ 0 h 270"/>
                <a:gd name="T86" fmla="*/ 0 w 250"/>
                <a:gd name="T87" fmla="*/ 0 h 270"/>
                <a:gd name="T88" fmla="*/ 0 w 250"/>
                <a:gd name="T89" fmla="*/ 0 h 270"/>
                <a:gd name="T90" fmla="*/ 0 w 250"/>
                <a:gd name="T91" fmla="*/ 0 h 270"/>
                <a:gd name="T92" fmla="*/ 0 w 250"/>
                <a:gd name="T93" fmla="*/ 0 h 270"/>
                <a:gd name="T94" fmla="*/ 0 w 250"/>
                <a:gd name="T95" fmla="*/ 0 h 270"/>
                <a:gd name="T96" fmla="*/ 0 w 250"/>
                <a:gd name="T97" fmla="*/ 0 h 270"/>
                <a:gd name="T98" fmla="*/ 0 w 250"/>
                <a:gd name="T99" fmla="*/ 0 h 270"/>
                <a:gd name="T100" fmla="*/ 0 w 250"/>
                <a:gd name="T101" fmla="*/ 0 h 270"/>
                <a:gd name="T102" fmla="*/ 0 w 250"/>
                <a:gd name="T103" fmla="*/ 0 h 270"/>
                <a:gd name="T104" fmla="*/ 0 w 250"/>
                <a:gd name="T105" fmla="*/ 0 h 270"/>
                <a:gd name="T106" fmla="*/ 0 w 250"/>
                <a:gd name="T107" fmla="*/ 0 h 270"/>
                <a:gd name="T108" fmla="*/ 0 w 250"/>
                <a:gd name="T109" fmla="*/ 0 h 27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50" h="270">
                  <a:moveTo>
                    <a:pt x="15" y="0"/>
                  </a:moveTo>
                  <a:lnTo>
                    <a:pt x="30" y="0"/>
                  </a:lnTo>
                  <a:lnTo>
                    <a:pt x="46" y="1"/>
                  </a:lnTo>
                  <a:lnTo>
                    <a:pt x="61" y="1"/>
                  </a:lnTo>
                  <a:lnTo>
                    <a:pt x="71" y="0"/>
                  </a:lnTo>
                  <a:lnTo>
                    <a:pt x="81" y="0"/>
                  </a:lnTo>
                  <a:lnTo>
                    <a:pt x="82" y="1"/>
                  </a:lnTo>
                  <a:lnTo>
                    <a:pt x="82" y="4"/>
                  </a:lnTo>
                  <a:lnTo>
                    <a:pt x="81" y="4"/>
                  </a:lnTo>
                  <a:lnTo>
                    <a:pt x="80" y="5"/>
                  </a:lnTo>
                  <a:lnTo>
                    <a:pt x="70" y="10"/>
                  </a:lnTo>
                  <a:lnTo>
                    <a:pt x="64" y="19"/>
                  </a:lnTo>
                  <a:lnTo>
                    <a:pt x="62" y="31"/>
                  </a:lnTo>
                  <a:lnTo>
                    <a:pt x="61" y="43"/>
                  </a:lnTo>
                  <a:lnTo>
                    <a:pt x="61" y="192"/>
                  </a:lnTo>
                  <a:lnTo>
                    <a:pt x="63" y="215"/>
                  </a:lnTo>
                  <a:lnTo>
                    <a:pt x="66" y="233"/>
                  </a:lnTo>
                  <a:lnTo>
                    <a:pt x="71" y="245"/>
                  </a:lnTo>
                  <a:lnTo>
                    <a:pt x="77" y="252"/>
                  </a:lnTo>
                  <a:lnTo>
                    <a:pt x="85" y="256"/>
                  </a:lnTo>
                  <a:lnTo>
                    <a:pt x="97" y="259"/>
                  </a:lnTo>
                  <a:lnTo>
                    <a:pt x="127" y="259"/>
                  </a:lnTo>
                  <a:lnTo>
                    <a:pt x="148" y="258"/>
                  </a:lnTo>
                  <a:lnTo>
                    <a:pt x="170" y="254"/>
                  </a:lnTo>
                  <a:lnTo>
                    <a:pt x="191" y="250"/>
                  </a:lnTo>
                  <a:lnTo>
                    <a:pt x="211" y="242"/>
                  </a:lnTo>
                  <a:lnTo>
                    <a:pt x="228" y="232"/>
                  </a:lnTo>
                  <a:lnTo>
                    <a:pt x="242" y="219"/>
                  </a:lnTo>
                  <a:lnTo>
                    <a:pt x="243" y="216"/>
                  </a:lnTo>
                  <a:lnTo>
                    <a:pt x="249" y="214"/>
                  </a:lnTo>
                  <a:lnTo>
                    <a:pt x="250" y="214"/>
                  </a:lnTo>
                  <a:lnTo>
                    <a:pt x="250" y="219"/>
                  </a:lnTo>
                  <a:lnTo>
                    <a:pt x="249" y="222"/>
                  </a:lnTo>
                  <a:lnTo>
                    <a:pt x="234" y="269"/>
                  </a:lnTo>
                  <a:lnTo>
                    <a:pt x="18" y="269"/>
                  </a:lnTo>
                  <a:lnTo>
                    <a:pt x="9" y="270"/>
                  </a:lnTo>
                  <a:lnTo>
                    <a:pt x="1" y="270"/>
                  </a:lnTo>
                  <a:lnTo>
                    <a:pt x="0" y="269"/>
                  </a:lnTo>
                  <a:lnTo>
                    <a:pt x="0" y="268"/>
                  </a:lnTo>
                  <a:lnTo>
                    <a:pt x="3" y="265"/>
                  </a:lnTo>
                  <a:lnTo>
                    <a:pt x="5" y="265"/>
                  </a:lnTo>
                  <a:lnTo>
                    <a:pt x="15" y="260"/>
                  </a:lnTo>
                  <a:lnTo>
                    <a:pt x="23" y="251"/>
                  </a:lnTo>
                  <a:lnTo>
                    <a:pt x="28" y="238"/>
                  </a:lnTo>
                  <a:lnTo>
                    <a:pt x="30" y="219"/>
                  </a:lnTo>
                  <a:lnTo>
                    <a:pt x="31" y="193"/>
                  </a:lnTo>
                  <a:lnTo>
                    <a:pt x="31" y="46"/>
                  </a:lnTo>
                  <a:lnTo>
                    <a:pt x="30" y="28"/>
                  </a:lnTo>
                  <a:lnTo>
                    <a:pt x="27" y="16"/>
                  </a:lnTo>
                  <a:lnTo>
                    <a:pt x="22" y="9"/>
                  </a:lnTo>
                  <a:lnTo>
                    <a:pt x="14" y="5"/>
                  </a:lnTo>
                  <a:lnTo>
                    <a:pt x="12" y="3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0" name="Freeform 37"/>
            <p:cNvSpPr>
              <a:spLocks/>
            </p:cNvSpPr>
            <p:nvPr/>
          </p:nvSpPr>
          <p:spPr bwMode="auto">
            <a:xfrm>
              <a:off x="3039" y="642"/>
              <a:ext cx="23" cy="90"/>
            </a:xfrm>
            <a:custGeom>
              <a:avLst/>
              <a:gdLst>
                <a:gd name="T0" fmla="*/ 0 w 69"/>
                <a:gd name="T1" fmla="*/ 0 h 270"/>
                <a:gd name="T2" fmla="*/ 0 w 69"/>
                <a:gd name="T3" fmla="*/ 0 h 270"/>
                <a:gd name="T4" fmla="*/ 0 w 69"/>
                <a:gd name="T5" fmla="*/ 0 h 270"/>
                <a:gd name="T6" fmla="*/ 0 w 69"/>
                <a:gd name="T7" fmla="*/ 0 h 270"/>
                <a:gd name="T8" fmla="*/ 0 w 69"/>
                <a:gd name="T9" fmla="*/ 0 h 270"/>
                <a:gd name="T10" fmla="*/ 0 w 69"/>
                <a:gd name="T11" fmla="*/ 0 h 270"/>
                <a:gd name="T12" fmla="*/ 0 w 69"/>
                <a:gd name="T13" fmla="*/ 0 h 270"/>
                <a:gd name="T14" fmla="*/ 0 w 69"/>
                <a:gd name="T15" fmla="*/ 0 h 270"/>
                <a:gd name="T16" fmla="*/ 0 w 69"/>
                <a:gd name="T17" fmla="*/ 0 h 270"/>
                <a:gd name="T18" fmla="*/ 0 w 69"/>
                <a:gd name="T19" fmla="*/ 0 h 270"/>
                <a:gd name="T20" fmla="*/ 0 w 69"/>
                <a:gd name="T21" fmla="*/ 0 h 270"/>
                <a:gd name="T22" fmla="*/ 0 w 69"/>
                <a:gd name="T23" fmla="*/ 0 h 270"/>
                <a:gd name="T24" fmla="*/ 0 w 69"/>
                <a:gd name="T25" fmla="*/ 0 h 270"/>
                <a:gd name="T26" fmla="*/ 0 w 69"/>
                <a:gd name="T27" fmla="*/ 0 h 270"/>
                <a:gd name="T28" fmla="*/ 0 w 69"/>
                <a:gd name="T29" fmla="*/ 0 h 270"/>
                <a:gd name="T30" fmla="*/ 0 w 69"/>
                <a:gd name="T31" fmla="*/ 0 h 270"/>
                <a:gd name="T32" fmla="*/ 0 w 69"/>
                <a:gd name="T33" fmla="*/ 0 h 270"/>
                <a:gd name="T34" fmla="*/ 0 w 69"/>
                <a:gd name="T35" fmla="*/ 0 h 270"/>
                <a:gd name="T36" fmla="*/ 0 w 69"/>
                <a:gd name="T37" fmla="*/ 0 h 270"/>
                <a:gd name="T38" fmla="*/ 0 w 69"/>
                <a:gd name="T39" fmla="*/ 0 h 270"/>
                <a:gd name="T40" fmla="*/ 0 w 69"/>
                <a:gd name="T41" fmla="*/ 0 h 270"/>
                <a:gd name="T42" fmla="*/ 0 w 69"/>
                <a:gd name="T43" fmla="*/ 0 h 270"/>
                <a:gd name="T44" fmla="*/ 0 w 69"/>
                <a:gd name="T45" fmla="*/ 0 h 270"/>
                <a:gd name="T46" fmla="*/ 0 w 69"/>
                <a:gd name="T47" fmla="*/ 0 h 270"/>
                <a:gd name="T48" fmla="*/ 0 w 69"/>
                <a:gd name="T49" fmla="*/ 0 h 270"/>
                <a:gd name="T50" fmla="*/ 0 w 69"/>
                <a:gd name="T51" fmla="*/ 0 h 270"/>
                <a:gd name="T52" fmla="*/ 0 w 69"/>
                <a:gd name="T53" fmla="*/ 0 h 270"/>
                <a:gd name="T54" fmla="*/ 0 w 69"/>
                <a:gd name="T55" fmla="*/ 0 h 270"/>
                <a:gd name="T56" fmla="*/ 0 w 69"/>
                <a:gd name="T57" fmla="*/ 0 h 270"/>
                <a:gd name="T58" fmla="*/ 0 w 69"/>
                <a:gd name="T59" fmla="*/ 0 h 270"/>
                <a:gd name="T60" fmla="*/ 0 w 69"/>
                <a:gd name="T61" fmla="*/ 0 h 270"/>
                <a:gd name="T62" fmla="*/ 0 w 69"/>
                <a:gd name="T63" fmla="*/ 0 h 270"/>
                <a:gd name="T64" fmla="*/ 0 w 69"/>
                <a:gd name="T65" fmla="*/ 0 h 270"/>
                <a:gd name="T66" fmla="*/ 0 w 69"/>
                <a:gd name="T67" fmla="*/ 0 h 270"/>
                <a:gd name="T68" fmla="*/ 0 w 69"/>
                <a:gd name="T69" fmla="*/ 0 h 270"/>
                <a:gd name="T70" fmla="*/ 0 w 69"/>
                <a:gd name="T71" fmla="*/ 0 h 270"/>
                <a:gd name="T72" fmla="*/ 0 w 69"/>
                <a:gd name="T73" fmla="*/ 0 h 270"/>
                <a:gd name="T74" fmla="*/ 0 w 69"/>
                <a:gd name="T75" fmla="*/ 0 h 270"/>
                <a:gd name="T76" fmla="*/ 0 w 69"/>
                <a:gd name="T77" fmla="*/ 0 h 270"/>
                <a:gd name="T78" fmla="*/ 0 w 69"/>
                <a:gd name="T79" fmla="*/ 0 h 27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69" h="270">
                  <a:moveTo>
                    <a:pt x="7" y="0"/>
                  </a:moveTo>
                  <a:lnTo>
                    <a:pt x="17" y="0"/>
                  </a:lnTo>
                  <a:lnTo>
                    <a:pt x="25" y="1"/>
                  </a:lnTo>
                  <a:lnTo>
                    <a:pt x="35" y="1"/>
                  </a:lnTo>
                  <a:lnTo>
                    <a:pt x="58" y="0"/>
                  </a:lnTo>
                  <a:lnTo>
                    <a:pt x="64" y="0"/>
                  </a:lnTo>
                  <a:lnTo>
                    <a:pt x="65" y="1"/>
                  </a:lnTo>
                  <a:lnTo>
                    <a:pt x="65" y="4"/>
                  </a:lnTo>
                  <a:lnTo>
                    <a:pt x="64" y="5"/>
                  </a:lnTo>
                  <a:lnTo>
                    <a:pt x="62" y="5"/>
                  </a:lnTo>
                  <a:lnTo>
                    <a:pt x="56" y="10"/>
                  </a:lnTo>
                  <a:lnTo>
                    <a:pt x="52" y="19"/>
                  </a:lnTo>
                  <a:lnTo>
                    <a:pt x="49" y="30"/>
                  </a:lnTo>
                  <a:lnTo>
                    <a:pt x="49" y="211"/>
                  </a:lnTo>
                  <a:lnTo>
                    <a:pt x="51" y="231"/>
                  </a:lnTo>
                  <a:lnTo>
                    <a:pt x="53" y="246"/>
                  </a:lnTo>
                  <a:lnTo>
                    <a:pt x="57" y="258"/>
                  </a:lnTo>
                  <a:lnTo>
                    <a:pt x="65" y="265"/>
                  </a:lnTo>
                  <a:lnTo>
                    <a:pt x="67" y="267"/>
                  </a:lnTo>
                  <a:lnTo>
                    <a:pt x="69" y="269"/>
                  </a:lnTo>
                  <a:lnTo>
                    <a:pt x="69" y="270"/>
                  </a:lnTo>
                  <a:lnTo>
                    <a:pt x="58" y="270"/>
                  </a:lnTo>
                  <a:lnTo>
                    <a:pt x="49" y="269"/>
                  </a:lnTo>
                  <a:lnTo>
                    <a:pt x="20" y="269"/>
                  </a:lnTo>
                  <a:lnTo>
                    <a:pt x="9" y="270"/>
                  </a:lnTo>
                  <a:lnTo>
                    <a:pt x="0" y="270"/>
                  </a:lnTo>
                  <a:lnTo>
                    <a:pt x="0" y="269"/>
                  </a:lnTo>
                  <a:lnTo>
                    <a:pt x="3" y="267"/>
                  </a:lnTo>
                  <a:lnTo>
                    <a:pt x="6" y="265"/>
                  </a:lnTo>
                  <a:lnTo>
                    <a:pt x="12" y="255"/>
                  </a:lnTo>
                  <a:lnTo>
                    <a:pt x="17" y="241"/>
                  </a:lnTo>
                  <a:lnTo>
                    <a:pt x="20" y="224"/>
                  </a:lnTo>
                  <a:lnTo>
                    <a:pt x="21" y="206"/>
                  </a:lnTo>
                  <a:lnTo>
                    <a:pt x="21" y="31"/>
                  </a:lnTo>
                  <a:lnTo>
                    <a:pt x="18" y="21"/>
                  </a:lnTo>
                  <a:lnTo>
                    <a:pt x="15" y="12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1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1" name="Freeform 38"/>
            <p:cNvSpPr>
              <a:spLocks noEditPoints="1"/>
            </p:cNvSpPr>
            <p:nvPr/>
          </p:nvSpPr>
          <p:spPr bwMode="auto">
            <a:xfrm>
              <a:off x="3074" y="640"/>
              <a:ext cx="87" cy="92"/>
            </a:xfrm>
            <a:custGeom>
              <a:avLst/>
              <a:gdLst>
                <a:gd name="T0" fmla="*/ 0 w 259"/>
                <a:gd name="T1" fmla="*/ 0 h 278"/>
                <a:gd name="T2" fmla="*/ 0 w 259"/>
                <a:gd name="T3" fmla="*/ 0 h 278"/>
                <a:gd name="T4" fmla="*/ 0 w 259"/>
                <a:gd name="T5" fmla="*/ 0 h 278"/>
                <a:gd name="T6" fmla="*/ 0 w 259"/>
                <a:gd name="T7" fmla="*/ 0 h 278"/>
                <a:gd name="T8" fmla="*/ 0 w 259"/>
                <a:gd name="T9" fmla="*/ 0 h 278"/>
                <a:gd name="T10" fmla="*/ 0 w 259"/>
                <a:gd name="T11" fmla="*/ 0 h 278"/>
                <a:gd name="T12" fmla="*/ 0 w 259"/>
                <a:gd name="T13" fmla="*/ 0 h 278"/>
                <a:gd name="T14" fmla="*/ 0 w 259"/>
                <a:gd name="T15" fmla="*/ 0 h 278"/>
                <a:gd name="T16" fmla="*/ 0 w 259"/>
                <a:gd name="T17" fmla="*/ 0 h 278"/>
                <a:gd name="T18" fmla="*/ 0 w 259"/>
                <a:gd name="T19" fmla="*/ 0 h 278"/>
                <a:gd name="T20" fmla="*/ 0 w 259"/>
                <a:gd name="T21" fmla="*/ 0 h 278"/>
                <a:gd name="T22" fmla="*/ 0 w 259"/>
                <a:gd name="T23" fmla="*/ 0 h 278"/>
                <a:gd name="T24" fmla="*/ 0 w 259"/>
                <a:gd name="T25" fmla="*/ 0 h 278"/>
                <a:gd name="T26" fmla="*/ 0 w 259"/>
                <a:gd name="T27" fmla="*/ 0 h 278"/>
                <a:gd name="T28" fmla="*/ 0 w 259"/>
                <a:gd name="T29" fmla="*/ 0 h 278"/>
                <a:gd name="T30" fmla="*/ 0 w 259"/>
                <a:gd name="T31" fmla="*/ 0 h 278"/>
                <a:gd name="T32" fmla="*/ 0 w 259"/>
                <a:gd name="T33" fmla="*/ 0 h 278"/>
                <a:gd name="T34" fmla="*/ 0 w 259"/>
                <a:gd name="T35" fmla="*/ 0 h 278"/>
                <a:gd name="T36" fmla="*/ 0 w 259"/>
                <a:gd name="T37" fmla="*/ 0 h 278"/>
                <a:gd name="T38" fmla="*/ 0 w 259"/>
                <a:gd name="T39" fmla="*/ 0 h 278"/>
                <a:gd name="T40" fmla="*/ 0 w 259"/>
                <a:gd name="T41" fmla="*/ 0 h 278"/>
                <a:gd name="T42" fmla="*/ 0 w 259"/>
                <a:gd name="T43" fmla="*/ 0 h 278"/>
                <a:gd name="T44" fmla="*/ 0 w 259"/>
                <a:gd name="T45" fmla="*/ 0 h 278"/>
                <a:gd name="T46" fmla="*/ 0 w 259"/>
                <a:gd name="T47" fmla="*/ 0 h 278"/>
                <a:gd name="T48" fmla="*/ 0 w 259"/>
                <a:gd name="T49" fmla="*/ 0 h 278"/>
                <a:gd name="T50" fmla="*/ 0 w 259"/>
                <a:gd name="T51" fmla="*/ 0 h 278"/>
                <a:gd name="T52" fmla="*/ 0 w 259"/>
                <a:gd name="T53" fmla="*/ 0 h 278"/>
                <a:gd name="T54" fmla="*/ 0 w 259"/>
                <a:gd name="T55" fmla="*/ 0 h 278"/>
                <a:gd name="T56" fmla="*/ 0 w 259"/>
                <a:gd name="T57" fmla="*/ 0 h 278"/>
                <a:gd name="T58" fmla="*/ 0 w 259"/>
                <a:gd name="T59" fmla="*/ 0 h 278"/>
                <a:gd name="T60" fmla="*/ 0 w 259"/>
                <a:gd name="T61" fmla="*/ 0 h 278"/>
                <a:gd name="T62" fmla="*/ 0 w 259"/>
                <a:gd name="T63" fmla="*/ 0 h 278"/>
                <a:gd name="T64" fmla="*/ 0 w 259"/>
                <a:gd name="T65" fmla="*/ 0 h 278"/>
                <a:gd name="T66" fmla="*/ 0 w 259"/>
                <a:gd name="T67" fmla="*/ 0 h 278"/>
                <a:gd name="T68" fmla="*/ 0 w 259"/>
                <a:gd name="T69" fmla="*/ 0 h 278"/>
                <a:gd name="T70" fmla="*/ 0 w 259"/>
                <a:gd name="T71" fmla="*/ 0 h 278"/>
                <a:gd name="T72" fmla="*/ 0 w 259"/>
                <a:gd name="T73" fmla="*/ 0 h 278"/>
                <a:gd name="T74" fmla="*/ 0 w 259"/>
                <a:gd name="T75" fmla="*/ 0 h 278"/>
                <a:gd name="T76" fmla="*/ 0 w 259"/>
                <a:gd name="T77" fmla="*/ 0 h 278"/>
                <a:gd name="T78" fmla="*/ 0 w 259"/>
                <a:gd name="T79" fmla="*/ 0 h 278"/>
                <a:gd name="T80" fmla="*/ 0 w 259"/>
                <a:gd name="T81" fmla="*/ 0 h 278"/>
                <a:gd name="T82" fmla="*/ 0 w 259"/>
                <a:gd name="T83" fmla="*/ 0 h 278"/>
                <a:gd name="T84" fmla="*/ 0 w 259"/>
                <a:gd name="T85" fmla="*/ 0 h 278"/>
                <a:gd name="T86" fmla="*/ 0 w 259"/>
                <a:gd name="T87" fmla="*/ 0 h 278"/>
                <a:gd name="T88" fmla="*/ 0 w 259"/>
                <a:gd name="T89" fmla="*/ 0 h 278"/>
                <a:gd name="T90" fmla="*/ 0 w 259"/>
                <a:gd name="T91" fmla="*/ 0 h 278"/>
                <a:gd name="T92" fmla="*/ 0 w 259"/>
                <a:gd name="T93" fmla="*/ 0 h 278"/>
                <a:gd name="T94" fmla="*/ 0 w 259"/>
                <a:gd name="T95" fmla="*/ 0 h 278"/>
                <a:gd name="T96" fmla="*/ 0 w 259"/>
                <a:gd name="T97" fmla="*/ 0 h 278"/>
                <a:gd name="T98" fmla="*/ 0 w 259"/>
                <a:gd name="T99" fmla="*/ 0 h 278"/>
                <a:gd name="T100" fmla="*/ 0 w 259"/>
                <a:gd name="T101" fmla="*/ 0 h 278"/>
                <a:gd name="T102" fmla="*/ 0 w 259"/>
                <a:gd name="T103" fmla="*/ 0 h 278"/>
                <a:gd name="T104" fmla="*/ 0 w 259"/>
                <a:gd name="T105" fmla="*/ 0 h 278"/>
                <a:gd name="T106" fmla="*/ 0 w 259"/>
                <a:gd name="T107" fmla="*/ 0 h 278"/>
                <a:gd name="T108" fmla="*/ 0 w 259"/>
                <a:gd name="T109" fmla="*/ 0 h 278"/>
                <a:gd name="T110" fmla="*/ 0 w 259"/>
                <a:gd name="T111" fmla="*/ 0 h 278"/>
                <a:gd name="T112" fmla="*/ 0 w 259"/>
                <a:gd name="T113" fmla="*/ 0 h 278"/>
                <a:gd name="T114" fmla="*/ 0 w 259"/>
                <a:gd name="T115" fmla="*/ 0 h 278"/>
                <a:gd name="T116" fmla="*/ 0 w 259"/>
                <a:gd name="T117" fmla="*/ 0 h 278"/>
                <a:gd name="T118" fmla="*/ 0 w 259"/>
                <a:gd name="T119" fmla="*/ 0 h 278"/>
                <a:gd name="T120" fmla="*/ 0 w 259"/>
                <a:gd name="T121" fmla="*/ 0 h 278"/>
                <a:gd name="T122" fmla="*/ 0 w 259"/>
                <a:gd name="T123" fmla="*/ 0 h 278"/>
                <a:gd name="T124" fmla="*/ 0 w 259"/>
                <a:gd name="T125" fmla="*/ 0 h 27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59" h="278">
                  <a:moveTo>
                    <a:pt x="121" y="45"/>
                  </a:moveTo>
                  <a:lnTo>
                    <a:pt x="81" y="137"/>
                  </a:lnTo>
                  <a:lnTo>
                    <a:pt x="160" y="137"/>
                  </a:lnTo>
                  <a:lnTo>
                    <a:pt x="121" y="45"/>
                  </a:lnTo>
                  <a:close/>
                  <a:moveTo>
                    <a:pt x="130" y="0"/>
                  </a:moveTo>
                  <a:lnTo>
                    <a:pt x="133" y="0"/>
                  </a:lnTo>
                  <a:lnTo>
                    <a:pt x="134" y="2"/>
                  </a:lnTo>
                  <a:lnTo>
                    <a:pt x="134" y="3"/>
                  </a:lnTo>
                  <a:lnTo>
                    <a:pt x="233" y="241"/>
                  </a:lnTo>
                  <a:lnTo>
                    <a:pt x="242" y="258"/>
                  </a:lnTo>
                  <a:lnTo>
                    <a:pt x="255" y="272"/>
                  </a:lnTo>
                  <a:lnTo>
                    <a:pt x="259" y="276"/>
                  </a:lnTo>
                  <a:lnTo>
                    <a:pt x="259" y="277"/>
                  </a:lnTo>
                  <a:lnTo>
                    <a:pt x="258" y="278"/>
                  </a:lnTo>
                  <a:lnTo>
                    <a:pt x="257" y="278"/>
                  </a:lnTo>
                  <a:lnTo>
                    <a:pt x="241" y="277"/>
                  </a:lnTo>
                  <a:lnTo>
                    <a:pt x="208" y="277"/>
                  </a:lnTo>
                  <a:lnTo>
                    <a:pt x="191" y="278"/>
                  </a:lnTo>
                  <a:lnTo>
                    <a:pt x="190" y="278"/>
                  </a:lnTo>
                  <a:lnTo>
                    <a:pt x="188" y="277"/>
                  </a:lnTo>
                  <a:lnTo>
                    <a:pt x="188" y="276"/>
                  </a:lnTo>
                  <a:lnTo>
                    <a:pt x="190" y="275"/>
                  </a:lnTo>
                  <a:lnTo>
                    <a:pt x="195" y="272"/>
                  </a:lnTo>
                  <a:lnTo>
                    <a:pt x="199" y="268"/>
                  </a:lnTo>
                  <a:lnTo>
                    <a:pt x="200" y="266"/>
                  </a:lnTo>
                  <a:lnTo>
                    <a:pt x="201" y="262"/>
                  </a:lnTo>
                  <a:lnTo>
                    <a:pt x="201" y="257"/>
                  </a:lnTo>
                  <a:lnTo>
                    <a:pt x="200" y="246"/>
                  </a:lnTo>
                  <a:lnTo>
                    <a:pt x="196" y="233"/>
                  </a:lnTo>
                  <a:lnTo>
                    <a:pt x="191" y="218"/>
                  </a:lnTo>
                  <a:lnTo>
                    <a:pt x="184" y="203"/>
                  </a:lnTo>
                  <a:lnTo>
                    <a:pt x="163" y="147"/>
                  </a:lnTo>
                  <a:lnTo>
                    <a:pt x="78" y="147"/>
                  </a:lnTo>
                  <a:lnTo>
                    <a:pt x="56" y="197"/>
                  </a:lnTo>
                  <a:lnTo>
                    <a:pt x="49" y="214"/>
                  </a:lnTo>
                  <a:lnTo>
                    <a:pt x="43" y="233"/>
                  </a:lnTo>
                  <a:lnTo>
                    <a:pt x="40" y="251"/>
                  </a:lnTo>
                  <a:lnTo>
                    <a:pt x="42" y="257"/>
                  </a:lnTo>
                  <a:lnTo>
                    <a:pt x="43" y="260"/>
                  </a:lnTo>
                  <a:lnTo>
                    <a:pt x="45" y="266"/>
                  </a:lnTo>
                  <a:lnTo>
                    <a:pt x="52" y="272"/>
                  </a:lnTo>
                  <a:lnTo>
                    <a:pt x="56" y="273"/>
                  </a:lnTo>
                  <a:lnTo>
                    <a:pt x="58" y="276"/>
                  </a:lnTo>
                  <a:lnTo>
                    <a:pt x="58" y="277"/>
                  </a:lnTo>
                  <a:lnTo>
                    <a:pt x="57" y="277"/>
                  </a:lnTo>
                  <a:lnTo>
                    <a:pt x="56" y="278"/>
                  </a:lnTo>
                  <a:lnTo>
                    <a:pt x="53" y="278"/>
                  </a:lnTo>
                  <a:lnTo>
                    <a:pt x="30" y="277"/>
                  </a:lnTo>
                  <a:lnTo>
                    <a:pt x="18" y="277"/>
                  </a:lnTo>
                  <a:lnTo>
                    <a:pt x="5" y="278"/>
                  </a:lnTo>
                  <a:lnTo>
                    <a:pt x="2" y="278"/>
                  </a:lnTo>
                  <a:lnTo>
                    <a:pt x="0" y="277"/>
                  </a:lnTo>
                  <a:lnTo>
                    <a:pt x="0" y="276"/>
                  </a:lnTo>
                  <a:lnTo>
                    <a:pt x="2" y="273"/>
                  </a:lnTo>
                  <a:lnTo>
                    <a:pt x="3" y="272"/>
                  </a:lnTo>
                  <a:lnTo>
                    <a:pt x="4" y="269"/>
                  </a:lnTo>
                  <a:lnTo>
                    <a:pt x="7" y="268"/>
                  </a:lnTo>
                  <a:lnTo>
                    <a:pt x="20" y="249"/>
                  </a:lnTo>
                  <a:lnTo>
                    <a:pt x="31" y="226"/>
                  </a:lnTo>
                  <a:lnTo>
                    <a:pt x="42" y="206"/>
                  </a:lnTo>
                  <a:lnTo>
                    <a:pt x="129" y="3"/>
                  </a:lnTo>
                  <a:lnTo>
                    <a:pt x="130" y="2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2" name="Freeform 39"/>
            <p:cNvSpPr>
              <a:spLocks/>
            </p:cNvSpPr>
            <p:nvPr/>
          </p:nvSpPr>
          <p:spPr bwMode="auto">
            <a:xfrm>
              <a:off x="2315" y="800"/>
              <a:ext cx="29" cy="43"/>
            </a:xfrm>
            <a:custGeom>
              <a:avLst/>
              <a:gdLst>
                <a:gd name="T0" fmla="*/ 0 w 88"/>
                <a:gd name="T1" fmla="*/ 0 h 129"/>
                <a:gd name="T2" fmla="*/ 0 w 88"/>
                <a:gd name="T3" fmla="*/ 0 h 129"/>
                <a:gd name="T4" fmla="*/ 0 w 88"/>
                <a:gd name="T5" fmla="*/ 0 h 129"/>
                <a:gd name="T6" fmla="*/ 0 w 88"/>
                <a:gd name="T7" fmla="*/ 0 h 129"/>
                <a:gd name="T8" fmla="*/ 0 w 88"/>
                <a:gd name="T9" fmla="*/ 0 h 129"/>
                <a:gd name="T10" fmla="*/ 0 w 88"/>
                <a:gd name="T11" fmla="*/ 0 h 129"/>
                <a:gd name="T12" fmla="*/ 0 w 88"/>
                <a:gd name="T13" fmla="*/ 0 h 129"/>
                <a:gd name="T14" fmla="*/ 0 w 88"/>
                <a:gd name="T15" fmla="*/ 0 h 129"/>
                <a:gd name="T16" fmla="*/ 0 w 88"/>
                <a:gd name="T17" fmla="*/ 0 h 129"/>
                <a:gd name="T18" fmla="*/ 0 w 88"/>
                <a:gd name="T19" fmla="*/ 0 h 129"/>
                <a:gd name="T20" fmla="*/ 0 w 88"/>
                <a:gd name="T21" fmla="*/ 0 h 129"/>
                <a:gd name="T22" fmla="*/ 0 w 88"/>
                <a:gd name="T23" fmla="*/ 0 h 129"/>
                <a:gd name="T24" fmla="*/ 0 w 88"/>
                <a:gd name="T25" fmla="*/ 0 h 129"/>
                <a:gd name="T26" fmla="*/ 0 w 88"/>
                <a:gd name="T27" fmla="*/ 0 h 129"/>
                <a:gd name="T28" fmla="*/ 0 w 88"/>
                <a:gd name="T29" fmla="*/ 0 h 129"/>
                <a:gd name="T30" fmla="*/ 0 w 88"/>
                <a:gd name="T31" fmla="*/ 0 h 129"/>
                <a:gd name="T32" fmla="*/ 0 w 88"/>
                <a:gd name="T33" fmla="*/ 0 h 129"/>
                <a:gd name="T34" fmla="*/ 0 w 88"/>
                <a:gd name="T35" fmla="*/ 0 h 129"/>
                <a:gd name="T36" fmla="*/ 0 w 88"/>
                <a:gd name="T37" fmla="*/ 0 h 129"/>
                <a:gd name="T38" fmla="*/ 0 w 88"/>
                <a:gd name="T39" fmla="*/ 0 h 129"/>
                <a:gd name="T40" fmla="*/ 0 w 88"/>
                <a:gd name="T41" fmla="*/ 0 h 129"/>
                <a:gd name="T42" fmla="*/ 0 w 88"/>
                <a:gd name="T43" fmla="*/ 0 h 129"/>
                <a:gd name="T44" fmla="*/ 0 w 88"/>
                <a:gd name="T45" fmla="*/ 0 h 129"/>
                <a:gd name="T46" fmla="*/ 0 w 88"/>
                <a:gd name="T47" fmla="*/ 0 h 129"/>
                <a:gd name="T48" fmla="*/ 0 w 88"/>
                <a:gd name="T49" fmla="*/ 0 h 129"/>
                <a:gd name="T50" fmla="*/ 0 w 88"/>
                <a:gd name="T51" fmla="*/ 0 h 129"/>
                <a:gd name="T52" fmla="*/ 0 w 88"/>
                <a:gd name="T53" fmla="*/ 0 h 129"/>
                <a:gd name="T54" fmla="*/ 0 w 88"/>
                <a:gd name="T55" fmla="*/ 0 h 129"/>
                <a:gd name="T56" fmla="*/ 0 w 88"/>
                <a:gd name="T57" fmla="*/ 0 h 129"/>
                <a:gd name="T58" fmla="*/ 0 w 88"/>
                <a:gd name="T59" fmla="*/ 0 h 129"/>
                <a:gd name="T60" fmla="*/ 0 w 88"/>
                <a:gd name="T61" fmla="*/ 0 h 129"/>
                <a:gd name="T62" fmla="*/ 0 w 88"/>
                <a:gd name="T63" fmla="*/ 0 h 129"/>
                <a:gd name="T64" fmla="*/ 0 w 88"/>
                <a:gd name="T65" fmla="*/ 0 h 129"/>
                <a:gd name="T66" fmla="*/ 0 w 88"/>
                <a:gd name="T67" fmla="*/ 0 h 129"/>
                <a:gd name="T68" fmla="*/ 0 w 88"/>
                <a:gd name="T69" fmla="*/ 0 h 129"/>
                <a:gd name="T70" fmla="*/ 0 w 88"/>
                <a:gd name="T71" fmla="*/ 0 h 129"/>
                <a:gd name="T72" fmla="*/ 0 w 88"/>
                <a:gd name="T73" fmla="*/ 0 h 129"/>
                <a:gd name="T74" fmla="*/ 0 w 88"/>
                <a:gd name="T75" fmla="*/ 0 h 12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88" h="129">
                  <a:moveTo>
                    <a:pt x="80" y="0"/>
                  </a:moveTo>
                  <a:lnTo>
                    <a:pt x="84" y="0"/>
                  </a:lnTo>
                  <a:lnTo>
                    <a:pt x="84" y="2"/>
                  </a:lnTo>
                  <a:lnTo>
                    <a:pt x="83" y="5"/>
                  </a:lnTo>
                  <a:lnTo>
                    <a:pt x="83" y="17"/>
                  </a:lnTo>
                  <a:lnTo>
                    <a:pt x="81" y="19"/>
                  </a:lnTo>
                  <a:lnTo>
                    <a:pt x="81" y="26"/>
                  </a:lnTo>
                  <a:lnTo>
                    <a:pt x="79" y="26"/>
                  </a:lnTo>
                  <a:lnTo>
                    <a:pt x="79" y="22"/>
                  </a:lnTo>
                  <a:lnTo>
                    <a:pt x="77" y="19"/>
                  </a:lnTo>
                  <a:lnTo>
                    <a:pt x="77" y="17"/>
                  </a:lnTo>
                  <a:lnTo>
                    <a:pt x="74" y="13"/>
                  </a:lnTo>
                  <a:lnTo>
                    <a:pt x="71" y="11"/>
                  </a:lnTo>
                  <a:lnTo>
                    <a:pt x="66" y="10"/>
                  </a:lnTo>
                  <a:lnTo>
                    <a:pt x="39" y="10"/>
                  </a:lnTo>
                  <a:lnTo>
                    <a:pt x="39" y="55"/>
                  </a:lnTo>
                  <a:lnTo>
                    <a:pt x="40" y="57"/>
                  </a:lnTo>
                  <a:lnTo>
                    <a:pt x="63" y="57"/>
                  </a:lnTo>
                  <a:lnTo>
                    <a:pt x="68" y="55"/>
                  </a:lnTo>
                  <a:lnTo>
                    <a:pt x="72" y="55"/>
                  </a:lnTo>
                  <a:lnTo>
                    <a:pt x="77" y="53"/>
                  </a:lnTo>
                  <a:lnTo>
                    <a:pt x="79" y="51"/>
                  </a:lnTo>
                  <a:lnTo>
                    <a:pt x="81" y="51"/>
                  </a:lnTo>
                  <a:lnTo>
                    <a:pt x="81" y="54"/>
                  </a:lnTo>
                  <a:lnTo>
                    <a:pt x="80" y="57"/>
                  </a:lnTo>
                  <a:lnTo>
                    <a:pt x="80" y="64"/>
                  </a:lnTo>
                  <a:lnTo>
                    <a:pt x="79" y="68"/>
                  </a:lnTo>
                  <a:lnTo>
                    <a:pt x="79" y="80"/>
                  </a:lnTo>
                  <a:lnTo>
                    <a:pt x="76" y="80"/>
                  </a:lnTo>
                  <a:lnTo>
                    <a:pt x="76" y="73"/>
                  </a:lnTo>
                  <a:lnTo>
                    <a:pt x="75" y="72"/>
                  </a:lnTo>
                  <a:lnTo>
                    <a:pt x="74" y="69"/>
                  </a:lnTo>
                  <a:lnTo>
                    <a:pt x="74" y="68"/>
                  </a:lnTo>
                  <a:lnTo>
                    <a:pt x="71" y="67"/>
                  </a:lnTo>
                  <a:lnTo>
                    <a:pt x="70" y="66"/>
                  </a:lnTo>
                  <a:lnTo>
                    <a:pt x="66" y="66"/>
                  </a:lnTo>
                  <a:lnTo>
                    <a:pt x="58" y="64"/>
                  </a:lnTo>
                  <a:lnTo>
                    <a:pt x="40" y="64"/>
                  </a:lnTo>
                  <a:lnTo>
                    <a:pt x="39" y="66"/>
                  </a:lnTo>
                  <a:lnTo>
                    <a:pt x="39" y="105"/>
                  </a:lnTo>
                  <a:lnTo>
                    <a:pt x="40" y="113"/>
                  </a:lnTo>
                  <a:lnTo>
                    <a:pt x="44" y="117"/>
                  </a:lnTo>
                  <a:lnTo>
                    <a:pt x="50" y="120"/>
                  </a:lnTo>
                  <a:lnTo>
                    <a:pt x="72" y="120"/>
                  </a:lnTo>
                  <a:lnTo>
                    <a:pt x="76" y="118"/>
                  </a:lnTo>
                  <a:lnTo>
                    <a:pt x="80" y="116"/>
                  </a:lnTo>
                  <a:lnTo>
                    <a:pt x="83" y="113"/>
                  </a:lnTo>
                  <a:lnTo>
                    <a:pt x="85" y="105"/>
                  </a:lnTo>
                  <a:lnTo>
                    <a:pt x="85" y="103"/>
                  </a:lnTo>
                  <a:lnTo>
                    <a:pt x="88" y="103"/>
                  </a:lnTo>
                  <a:lnTo>
                    <a:pt x="88" y="113"/>
                  </a:lnTo>
                  <a:lnTo>
                    <a:pt x="86" y="117"/>
                  </a:lnTo>
                  <a:lnTo>
                    <a:pt x="86" y="122"/>
                  </a:lnTo>
                  <a:lnTo>
                    <a:pt x="84" y="127"/>
                  </a:lnTo>
                  <a:lnTo>
                    <a:pt x="83" y="129"/>
                  </a:lnTo>
                  <a:lnTo>
                    <a:pt x="36" y="129"/>
                  </a:lnTo>
                  <a:lnTo>
                    <a:pt x="32" y="127"/>
                  </a:lnTo>
                  <a:lnTo>
                    <a:pt x="23" y="127"/>
                  </a:lnTo>
                  <a:lnTo>
                    <a:pt x="18" y="129"/>
                  </a:lnTo>
                  <a:lnTo>
                    <a:pt x="4" y="129"/>
                  </a:lnTo>
                  <a:lnTo>
                    <a:pt x="3" y="127"/>
                  </a:lnTo>
                  <a:lnTo>
                    <a:pt x="3" y="126"/>
                  </a:lnTo>
                  <a:lnTo>
                    <a:pt x="4" y="125"/>
                  </a:lnTo>
                  <a:lnTo>
                    <a:pt x="12" y="125"/>
                  </a:lnTo>
                  <a:lnTo>
                    <a:pt x="14" y="123"/>
                  </a:lnTo>
                  <a:lnTo>
                    <a:pt x="16" y="122"/>
                  </a:lnTo>
                  <a:lnTo>
                    <a:pt x="16" y="120"/>
                  </a:lnTo>
                  <a:lnTo>
                    <a:pt x="17" y="116"/>
                  </a:lnTo>
                  <a:lnTo>
                    <a:pt x="17" y="10"/>
                  </a:lnTo>
                  <a:lnTo>
                    <a:pt x="16" y="8"/>
                  </a:lnTo>
                  <a:lnTo>
                    <a:pt x="13" y="6"/>
                  </a:lnTo>
                  <a:lnTo>
                    <a:pt x="9" y="5"/>
                  </a:lnTo>
                  <a:lnTo>
                    <a:pt x="8" y="4"/>
                  </a:lnTo>
                  <a:lnTo>
                    <a:pt x="0" y="4"/>
                  </a:lnTo>
                  <a:lnTo>
                    <a:pt x="0" y="1"/>
                  </a:lnTo>
                  <a:lnTo>
                    <a:pt x="79" y="1"/>
                  </a:lnTo>
                  <a:lnTo>
                    <a:pt x="8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3" name="Freeform 40"/>
            <p:cNvSpPr>
              <a:spLocks/>
            </p:cNvSpPr>
            <p:nvPr/>
          </p:nvSpPr>
          <p:spPr bwMode="auto">
            <a:xfrm>
              <a:off x="2366" y="801"/>
              <a:ext cx="47" cy="43"/>
            </a:xfrm>
            <a:custGeom>
              <a:avLst/>
              <a:gdLst>
                <a:gd name="T0" fmla="*/ 0 w 140"/>
                <a:gd name="T1" fmla="*/ 0 h 130"/>
                <a:gd name="T2" fmla="*/ 0 w 140"/>
                <a:gd name="T3" fmla="*/ 0 h 130"/>
                <a:gd name="T4" fmla="*/ 0 w 140"/>
                <a:gd name="T5" fmla="*/ 0 h 130"/>
                <a:gd name="T6" fmla="*/ 0 w 140"/>
                <a:gd name="T7" fmla="*/ 0 h 130"/>
                <a:gd name="T8" fmla="*/ 0 w 140"/>
                <a:gd name="T9" fmla="*/ 0 h 130"/>
                <a:gd name="T10" fmla="*/ 0 w 140"/>
                <a:gd name="T11" fmla="*/ 0 h 130"/>
                <a:gd name="T12" fmla="*/ 0 w 140"/>
                <a:gd name="T13" fmla="*/ 0 h 130"/>
                <a:gd name="T14" fmla="*/ 0 w 140"/>
                <a:gd name="T15" fmla="*/ 0 h 130"/>
                <a:gd name="T16" fmla="*/ 0 w 140"/>
                <a:gd name="T17" fmla="*/ 0 h 130"/>
                <a:gd name="T18" fmla="*/ 0 w 140"/>
                <a:gd name="T19" fmla="*/ 0 h 130"/>
                <a:gd name="T20" fmla="*/ 0 w 140"/>
                <a:gd name="T21" fmla="*/ 0 h 130"/>
                <a:gd name="T22" fmla="*/ 0 w 140"/>
                <a:gd name="T23" fmla="*/ 0 h 130"/>
                <a:gd name="T24" fmla="*/ 0 w 140"/>
                <a:gd name="T25" fmla="*/ 0 h 130"/>
                <a:gd name="T26" fmla="*/ 0 w 140"/>
                <a:gd name="T27" fmla="*/ 0 h 130"/>
                <a:gd name="T28" fmla="*/ 0 w 140"/>
                <a:gd name="T29" fmla="*/ 0 h 130"/>
                <a:gd name="T30" fmla="*/ 0 w 140"/>
                <a:gd name="T31" fmla="*/ 0 h 130"/>
                <a:gd name="T32" fmla="*/ 0 w 140"/>
                <a:gd name="T33" fmla="*/ 0 h 130"/>
                <a:gd name="T34" fmla="*/ 0 w 140"/>
                <a:gd name="T35" fmla="*/ 0 h 130"/>
                <a:gd name="T36" fmla="*/ 0 w 140"/>
                <a:gd name="T37" fmla="*/ 0 h 130"/>
                <a:gd name="T38" fmla="*/ 0 w 140"/>
                <a:gd name="T39" fmla="*/ 0 h 130"/>
                <a:gd name="T40" fmla="*/ 0 w 140"/>
                <a:gd name="T41" fmla="*/ 0 h 130"/>
                <a:gd name="T42" fmla="*/ 0 w 140"/>
                <a:gd name="T43" fmla="*/ 0 h 130"/>
                <a:gd name="T44" fmla="*/ 0 w 140"/>
                <a:gd name="T45" fmla="*/ 0 h 130"/>
                <a:gd name="T46" fmla="*/ 0 w 140"/>
                <a:gd name="T47" fmla="*/ 0 h 130"/>
                <a:gd name="T48" fmla="*/ 0 w 140"/>
                <a:gd name="T49" fmla="*/ 0 h 130"/>
                <a:gd name="T50" fmla="*/ 0 w 140"/>
                <a:gd name="T51" fmla="*/ 0 h 130"/>
                <a:gd name="T52" fmla="*/ 0 w 140"/>
                <a:gd name="T53" fmla="*/ 0 h 130"/>
                <a:gd name="T54" fmla="*/ 0 w 140"/>
                <a:gd name="T55" fmla="*/ 0 h 130"/>
                <a:gd name="T56" fmla="*/ 0 w 140"/>
                <a:gd name="T57" fmla="*/ 0 h 130"/>
                <a:gd name="T58" fmla="*/ 0 w 140"/>
                <a:gd name="T59" fmla="*/ 0 h 130"/>
                <a:gd name="T60" fmla="*/ 0 w 140"/>
                <a:gd name="T61" fmla="*/ 0 h 130"/>
                <a:gd name="T62" fmla="*/ 0 w 140"/>
                <a:gd name="T63" fmla="*/ 0 h 130"/>
                <a:gd name="T64" fmla="*/ 0 w 140"/>
                <a:gd name="T65" fmla="*/ 0 h 130"/>
                <a:gd name="T66" fmla="*/ 0 w 140"/>
                <a:gd name="T67" fmla="*/ 0 h 130"/>
                <a:gd name="T68" fmla="*/ 0 w 140"/>
                <a:gd name="T69" fmla="*/ 0 h 130"/>
                <a:gd name="T70" fmla="*/ 0 w 140"/>
                <a:gd name="T71" fmla="*/ 0 h 130"/>
                <a:gd name="T72" fmla="*/ 0 w 140"/>
                <a:gd name="T73" fmla="*/ 0 h 130"/>
                <a:gd name="T74" fmla="*/ 0 w 140"/>
                <a:gd name="T75" fmla="*/ 0 h 130"/>
                <a:gd name="T76" fmla="*/ 0 w 140"/>
                <a:gd name="T77" fmla="*/ 0 h 130"/>
                <a:gd name="T78" fmla="*/ 0 w 140"/>
                <a:gd name="T79" fmla="*/ 0 h 130"/>
                <a:gd name="T80" fmla="*/ 0 w 140"/>
                <a:gd name="T81" fmla="*/ 0 h 130"/>
                <a:gd name="T82" fmla="*/ 0 w 140"/>
                <a:gd name="T83" fmla="*/ 0 h 130"/>
                <a:gd name="T84" fmla="*/ 0 w 140"/>
                <a:gd name="T85" fmla="*/ 0 h 130"/>
                <a:gd name="T86" fmla="*/ 0 w 140"/>
                <a:gd name="T87" fmla="*/ 0 h 130"/>
                <a:gd name="T88" fmla="*/ 0 w 140"/>
                <a:gd name="T89" fmla="*/ 0 h 130"/>
                <a:gd name="T90" fmla="*/ 0 w 140"/>
                <a:gd name="T91" fmla="*/ 0 h 130"/>
                <a:gd name="T92" fmla="*/ 0 w 140"/>
                <a:gd name="T93" fmla="*/ 0 h 130"/>
                <a:gd name="T94" fmla="*/ 0 w 140"/>
                <a:gd name="T95" fmla="*/ 0 h 130"/>
                <a:gd name="T96" fmla="*/ 0 w 140"/>
                <a:gd name="T97" fmla="*/ 0 h 130"/>
                <a:gd name="T98" fmla="*/ 0 w 140"/>
                <a:gd name="T99" fmla="*/ 0 h 130"/>
                <a:gd name="T100" fmla="*/ 0 w 140"/>
                <a:gd name="T101" fmla="*/ 0 h 130"/>
                <a:gd name="T102" fmla="*/ 0 w 140"/>
                <a:gd name="T103" fmla="*/ 0 h 130"/>
                <a:gd name="T104" fmla="*/ 0 w 140"/>
                <a:gd name="T105" fmla="*/ 0 h 130"/>
                <a:gd name="T106" fmla="*/ 0 w 140"/>
                <a:gd name="T107" fmla="*/ 0 h 13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40" h="130">
                  <a:moveTo>
                    <a:pt x="0" y="0"/>
                  </a:moveTo>
                  <a:lnTo>
                    <a:pt x="55" y="0"/>
                  </a:lnTo>
                  <a:lnTo>
                    <a:pt x="55" y="3"/>
                  </a:lnTo>
                  <a:lnTo>
                    <a:pt x="49" y="3"/>
                  </a:lnTo>
                  <a:lnTo>
                    <a:pt x="43" y="5"/>
                  </a:lnTo>
                  <a:lnTo>
                    <a:pt x="42" y="7"/>
                  </a:lnTo>
                  <a:lnTo>
                    <a:pt x="41" y="9"/>
                  </a:lnTo>
                  <a:lnTo>
                    <a:pt x="40" y="13"/>
                  </a:lnTo>
                  <a:lnTo>
                    <a:pt x="40" y="72"/>
                  </a:lnTo>
                  <a:lnTo>
                    <a:pt x="41" y="88"/>
                  </a:lnTo>
                  <a:lnTo>
                    <a:pt x="43" y="99"/>
                  </a:lnTo>
                  <a:lnTo>
                    <a:pt x="47" y="108"/>
                  </a:lnTo>
                  <a:lnTo>
                    <a:pt x="54" y="113"/>
                  </a:lnTo>
                  <a:lnTo>
                    <a:pt x="65" y="120"/>
                  </a:lnTo>
                  <a:lnTo>
                    <a:pt x="76" y="121"/>
                  </a:lnTo>
                  <a:lnTo>
                    <a:pt x="87" y="119"/>
                  </a:lnTo>
                  <a:lnTo>
                    <a:pt x="99" y="112"/>
                  </a:lnTo>
                  <a:lnTo>
                    <a:pt x="107" y="101"/>
                  </a:lnTo>
                  <a:lnTo>
                    <a:pt x="109" y="86"/>
                  </a:lnTo>
                  <a:lnTo>
                    <a:pt x="109" y="9"/>
                  </a:lnTo>
                  <a:lnTo>
                    <a:pt x="108" y="7"/>
                  </a:lnTo>
                  <a:lnTo>
                    <a:pt x="105" y="5"/>
                  </a:lnTo>
                  <a:lnTo>
                    <a:pt x="101" y="4"/>
                  </a:lnTo>
                  <a:lnTo>
                    <a:pt x="100" y="3"/>
                  </a:lnTo>
                  <a:lnTo>
                    <a:pt x="92" y="3"/>
                  </a:lnTo>
                  <a:lnTo>
                    <a:pt x="92" y="0"/>
                  </a:lnTo>
                  <a:lnTo>
                    <a:pt x="140" y="0"/>
                  </a:lnTo>
                  <a:lnTo>
                    <a:pt x="140" y="3"/>
                  </a:lnTo>
                  <a:lnTo>
                    <a:pt x="134" y="3"/>
                  </a:lnTo>
                  <a:lnTo>
                    <a:pt x="128" y="5"/>
                  </a:lnTo>
                  <a:lnTo>
                    <a:pt x="127" y="7"/>
                  </a:lnTo>
                  <a:lnTo>
                    <a:pt x="126" y="9"/>
                  </a:lnTo>
                  <a:lnTo>
                    <a:pt x="125" y="13"/>
                  </a:lnTo>
                  <a:lnTo>
                    <a:pt x="125" y="81"/>
                  </a:lnTo>
                  <a:lnTo>
                    <a:pt x="122" y="94"/>
                  </a:lnTo>
                  <a:lnTo>
                    <a:pt x="117" y="107"/>
                  </a:lnTo>
                  <a:lnTo>
                    <a:pt x="108" y="117"/>
                  </a:lnTo>
                  <a:lnTo>
                    <a:pt x="96" y="125"/>
                  </a:lnTo>
                  <a:lnTo>
                    <a:pt x="83" y="129"/>
                  </a:lnTo>
                  <a:lnTo>
                    <a:pt x="72" y="130"/>
                  </a:lnTo>
                  <a:lnTo>
                    <a:pt x="60" y="129"/>
                  </a:lnTo>
                  <a:lnTo>
                    <a:pt x="47" y="126"/>
                  </a:lnTo>
                  <a:lnTo>
                    <a:pt x="33" y="119"/>
                  </a:lnTo>
                  <a:lnTo>
                    <a:pt x="27" y="112"/>
                  </a:lnTo>
                  <a:lnTo>
                    <a:pt x="22" y="102"/>
                  </a:lnTo>
                  <a:lnTo>
                    <a:pt x="19" y="90"/>
                  </a:lnTo>
                  <a:lnTo>
                    <a:pt x="18" y="74"/>
                  </a:lnTo>
                  <a:lnTo>
                    <a:pt x="18" y="13"/>
                  </a:lnTo>
                  <a:lnTo>
                    <a:pt x="16" y="9"/>
                  </a:lnTo>
                  <a:lnTo>
                    <a:pt x="15" y="7"/>
                  </a:lnTo>
                  <a:lnTo>
                    <a:pt x="10" y="4"/>
                  </a:lnTo>
                  <a:lnTo>
                    <a:pt x="9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4" name="Freeform 41"/>
            <p:cNvSpPr>
              <a:spLocks noEditPoints="1"/>
            </p:cNvSpPr>
            <p:nvPr/>
          </p:nvSpPr>
          <p:spPr bwMode="auto">
            <a:xfrm>
              <a:off x="2436" y="801"/>
              <a:ext cx="46" cy="42"/>
            </a:xfrm>
            <a:custGeom>
              <a:avLst/>
              <a:gdLst>
                <a:gd name="T0" fmla="*/ 0 w 138"/>
                <a:gd name="T1" fmla="*/ 0 h 128"/>
                <a:gd name="T2" fmla="*/ 0 w 138"/>
                <a:gd name="T3" fmla="*/ 0 h 128"/>
                <a:gd name="T4" fmla="*/ 0 w 138"/>
                <a:gd name="T5" fmla="*/ 0 h 128"/>
                <a:gd name="T6" fmla="*/ 0 w 138"/>
                <a:gd name="T7" fmla="*/ 0 h 128"/>
                <a:gd name="T8" fmla="*/ 0 w 138"/>
                <a:gd name="T9" fmla="*/ 0 h 128"/>
                <a:gd name="T10" fmla="*/ 0 w 138"/>
                <a:gd name="T11" fmla="*/ 0 h 128"/>
                <a:gd name="T12" fmla="*/ 0 w 138"/>
                <a:gd name="T13" fmla="*/ 0 h 128"/>
                <a:gd name="T14" fmla="*/ 0 w 138"/>
                <a:gd name="T15" fmla="*/ 0 h 128"/>
                <a:gd name="T16" fmla="*/ 0 w 138"/>
                <a:gd name="T17" fmla="*/ 0 h 128"/>
                <a:gd name="T18" fmla="*/ 0 w 138"/>
                <a:gd name="T19" fmla="*/ 0 h 128"/>
                <a:gd name="T20" fmla="*/ 0 w 138"/>
                <a:gd name="T21" fmla="*/ 0 h 128"/>
                <a:gd name="T22" fmla="*/ 0 w 138"/>
                <a:gd name="T23" fmla="*/ 0 h 128"/>
                <a:gd name="T24" fmla="*/ 0 w 138"/>
                <a:gd name="T25" fmla="*/ 0 h 128"/>
                <a:gd name="T26" fmla="*/ 0 w 138"/>
                <a:gd name="T27" fmla="*/ 0 h 128"/>
                <a:gd name="T28" fmla="*/ 0 w 138"/>
                <a:gd name="T29" fmla="*/ 0 h 128"/>
                <a:gd name="T30" fmla="*/ 0 w 138"/>
                <a:gd name="T31" fmla="*/ 0 h 128"/>
                <a:gd name="T32" fmla="*/ 0 w 138"/>
                <a:gd name="T33" fmla="*/ 0 h 128"/>
                <a:gd name="T34" fmla="*/ 0 w 138"/>
                <a:gd name="T35" fmla="*/ 0 h 128"/>
                <a:gd name="T36" fmla="*/ 0 w 138"/>
                <a:gd name="T37" fmla="*/ 0 h 128"/>
                <a:gd name="T38" fmla="*/ 0 w 138"/>
                <a:gd name="T39" fmla="*/ 0 h 128"/>
                <a:gd name="T40" fmla="*/ 0 w 138"/>
                <a:gd name="T41" fmla="*/ 0 h 128"/>
                <a:gd name="T42" fmla="*/ 0 w 138"/>
                <a:gd name="T43" fmla="*/ 0 h 128"/>
                <a:gd name="T44" fmla="*/ 0 w 138"/>
                <a:gd name="T45" fmla="*/ 0 h 128"/>
                <a:gd name="T46" fmla="*/ 0 w 138"/>
                <a:gd name="T47" fmla="*/ 0 h 128"/>
                <a:gd name="T48" fmla="*/ 0 w 138"/>
                <a:gd name="T49" fmla="*/ 0 h 128"/>
                <a:gd name="T50" fmla="*/ 0 w 138"/>
                <a:gd name="T51" fmla="*/ 0 h 128"/>
                <a:gd name="T52" fmla="*/ 0 w 138"/>
                <a:gd name="T53" fmla="*/ 0 h 128"/>
                <a:gd name="T54" fmla="*/ 0 w 138"/>
                <a:gd name="T55" fmla="*/ 0 h 128"/>
                <a:gd name="T56" fmla="*/ 0 w 138"/>
                <a:gd name="T57" fmla="*/ 0 h 128"/>
                <a:gd name="T58" fmla="*/ 0 w 138"/>
                <a:gd name="T59" fmla="*/ 0 h 128"/>
                <a:gd name="T60" fmla="*/ 0 w 138"/>
                <a:gd name="T61" fmla="*/ 0 h 128"/>
                <a:gd name="T62" fmla="*/ 0 w 138"/>
                <a:gd name="T63" fmla="*/ 0 h 128"/>
                <a:gd name="T64" fmla="*/ 0 w 138"/>
                <a:gd name="T65" fmla="*/ 0 h 128"/>
                <a:gd name="T66" fmla="*/ 0 w 138"/>
                <a:gd name="T67" fmla="*/ 0 h 128"/>
                <a:gd name="T68" fmla="*/ 0 w 138"/>
                <a:gd name="T69" fmla="*/ 0 h 128"/>
                <a:gd name="T70" fmla="*/ 0 w 138"/>
                <a:gd name="T71" fmla="*/ 0 h 128"/>
                <a:gd name="T72" fmla="*/ 0 w 138"/>
                <a:gd name="T73" fmla="*/ 0 h 128"/>
                <a:gd name="T74" fmla="*/ 0 w 138"/>
                <a:gd name="T75" fmla="*/ 0 h 12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38" h="128">
                  <a:moveTo>
                    <a:pt x="41" y="8"/>
                  </a:moveTo>
                  <a:lnTo>
                    <a:pt x="40" y="9"/>
                  </a:lnTo>
                  <a:lnTo>
                    <a:pt x="39" y="9"/>
                  </a:lnTo>
                  <a:lnTo>
                    <a:pt x="39" y="65"/>
                  </a:lnTo>
                  <a:lnTo>
                    <a:pt x="40" y="66"/>
                  </a:lnTo>
                  <a:lnTo>
                    <a:pt x="44" y="66"/>
                  </a:lnTo>
                  <a:lnTo>
                    <a:pt x="49" y="67"/>
                  </a:lnTo>
                  <a:lnTo>
                    <a:pt x="60" y="67"/>
                  </a:lnTo>
                  <a:lnTo>
                    <a:pt x="62" y="66"/>
                  </a:lnTo>
                  <a:lnTo>
                    <a:pt x="63" y="66"/>
                  </a:lnTo>
                  <a:lnTo>
                    <a:pt x="66" y="65"/>
                  </a:lnTo>
                  <a:lnTo>
                    <a:pt x="71" y="59"/>
                  </a:lnTo>
                  <a:lnTo>
                    <a:pt x="75" y="50"/>
                  </a:lnTo>
                  <a:lnTo>
                    <a:pt x="76" y="39"/>
                  </a:lnTo>
                  <a:lnTo>
                    <a:pt x="75" y="26"/>
                  </a:lnTo>
                  <a:lnTo>
                    <a:pt x="70" y="17"/>
                  </a:lnTo>
                  <a:lnTo>
                    <a:pt x="63" y="12"/>
                  </a:lnTo>
                  <a:lnTo>
                    <a:pt x="54" y="9"/>
                  </a:lnTo>
                  <a:lnTo>
                    <a:pt x="49" y="8"/>
                  </a:lnTo>
                  <a:lnTo>
                    <a:pt x="41" y="8"/>
                  </a:lnTo>
                  <a:close/>
                  <a:moveTo>
                    <a:pt x="0" y="0"/>
                  </a:moveTo>
                  <a:lnTo>
                    <a:pt x="53" y="0"/>
                  </a:lnTo>
                  <a:lnTo>
                    <a:pt x="70" y="1"/>
                  </a:lnTo>
                  <a:lnTo>
                    <a:pt x="85" y="8"/>
                  </a:lnTo>
                  <a:lnTo>
                    <a:pt x="90" y="13"/>
                  </a:lnTo>
                  <a:lnTo>
                    <a:pt x="94" y="19"/>
                  </a:lnTo>
                  <a:lnTo>
                    <a:pt x="97" y="30"/>
                  </a:lnTo>
                  <a:lnTo>
                    <a:pt x="96" y="39"/>
                  </a:lnTo>
                  <a:lnTo>
                    <a:pt x="92" y="49"/>
                  </a:lnTo>
                  <a:lnTo>
                    <a:pt x="85" y="58"/>
                  </a:lnTo>
                  <a:lnTo>
                    <a:pt x="74" y="68"/>
                  </a:lnTo>
                  <a:lnTo>
                    <a:pt x="94" y="93"/>
                  </a:lnTo>
                  <a:lnTo>
                    <a:pt x="111" y="112"/>
                  </a:lnTo>
                  <a:lnTo>
                    <a:pt x="120" y="120"/>
                  </a:lnTo>
                  <a:lnTo>
                    <a:pt x="132" y="124"/>
                  </a:lnTo>
                  <a:lnTo>
                    <a:pt x="135" y="124"/>
                  </a:lnTo>
                  <a:lnTo>
                    <a:pt x="138" y="126"/>
                  </a:lnTo>
                  <a:lnTo>
                    <a:pt x="138" y="128"/>
                  </a:lnTo>
                  <a:lnTo>
                    <a:pt x="108" y="128"/>
                  </a:lnTo>
                  <a:lnTo>
                    <a:pt x="106" y="126"/>
                  </a:lnTo>
                  <a:lnTo>
                    <a:pt x="102" y="125"/>
                  </a:lnTo>
                  <a:lnTo>
                    <a:pt x="99" y="124"/>
                  </a:lnTo>
                  <a:lnTo>
                    <a:pt x="92" y="119"/>
                  </a:lnTo>
                  <a:lnTo>
                    <a:pt x="84" y="111"/>
                  </a:lnTo>
                  <a:lnTo>
                    <a:pt x="75" y="99"/>
                  </a:lnTo>
                  <a:lnTo>
                    <a:pt x="62" y="81"/>
                  </a:lnTo>
                  <a:lnTo>
                    <a:pt x="58" y="76"/>
                  </a:lnTo>
                  <a:lnTo>
                    <a:pt x="57" y="75"/>
                  </a:lnTo>
                  <a:lnTo>
                    <a:pt x="39" y="75"/>
                  </a:lnTo>
                  <a:lnTo>
                    <a:pt x="39" y="115"/>
                  </a:lnTo>
                  <a:lnTo>
                    <a:pt x="40" y="119"/>
                  </a:lnTo>
                  <a:lnTo>
                    <a:pt x="41" y="121"/>
                  </a:lnTo>
                  <a:lnTo>
                    <a:pt x="47" y="124"/>
                  </a:lnTo>
                  <a:lnTo>
                    <a:pt x="54" y="124"/>
                  </a:lnTo>
                  <a:lnTo>
                    <a:pt x="57" y="126"/>
                  </a:lnTo>
                  <a:lnTo>
                    <a:pt x="54" y="128"/>
                  </a:lnTo>
                  <a:lnTo>
                    <a:pt x="43" y="128"/>
                  </a:lnTo>
                  <a:lnTo>
                    <a:pt x="32" y="126"/>
                  </a:lnTo>
                  <a:lnTo>
                    <a:pt x="22" y="126"/>
                  </a:lnTo>
                  <a:lnTo>
                    <a:pt x="14" y="128"/>
                  </a:lnTo>
                  <a:lnTo>
                    <a:pt x="4" y="128"/>
                  </a:lnTo>
                  <a:lnTo>
                    <a:pt x="3" y="126"/>
                  </a:lnTo>
                  <a:lnTo>
                    <a:pt x="5" y="124"/>
                  </a:lnTo>
                  <a:lnTo>
                    <a:pt x="12" y="124"/>
                  </a:lnTo>
                  <a:lnTo>
                    <a:pt x="14" y="122"/>
                  </a:lnTo>
                  <a:lnTo>
                    <a:pt x="16" y="121"/>
                  </a:lnTo>
                  <a:lnTo>
                    <a:pt x="17" y="119"/>
                  </a:lnTo>
                  <a:lnTo>
                    <a:pt x="17" y="115"/>
                  </a:lnTo>
                  <a:lnTo>
                    <a:pt x="18" y="99"/>
                  </a:lnTo>
                  <a:lnTo>
                    <a:pt x="18" y="13"/>
                  </a:lnTo>
                  <a:lnTo>
                    <a:pt x="17" y="9"/>
                  </a:lnTo>
                  <a:lnTo>
                    <a:pt x="16" y="7"/>
                  </a:lnTo>
                  <a:lnTo>
                    <a:pt x="11" y="4"/>
                  </a:lnTo>
                  <a:lnTo>
                    <a:pt x="9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5" name="Freeform 42"/>
            <p:cNvSpPr>
              <a:spLocks noEditPoints="1"/>
            </p:cNvSpPr>
            <p:nvPr/>
          </p:nvSpPr>
          <p:spPr bwMode="auto">
            <a:xfrm>
              <a:off x="2496" y="800"/>
              <a:ext cx="48" cy="44"/>
            </a:xfrm>
            <a:custGeom>
              <a:avLst/>
              <a:gdLst>
                <a:gd name="T0" fmla="*/ 0 w 143"/>
                <a:gd name="T1" fmla="*/ 0 h 132"/>
                <a:gd name="T2" fmla="*/ 0 w 143"/>
                <a:gd name="T3" fmla="*/ 0 h 132"/>
                <a:gd name="T4" fmla="*/ 0 w 143"/>
                <a:gd name="T5" fmla="*/ 0 h 132"/>
                <a:gd name="T6" fmla="*/ 0 w 143"/>
                <a:gd name="T7" fmla="*/ 0 h 132"/>
                <a:gd name="T8" fmla="*/ 0 w 143"/>
                <a:gd name="T9" fmla="*/ 0 h 132"/>
                <a:gd name="T10" fmla="*/ 0 w 143"/>
                <a:gd name="T11" fmla="*/ 0 h 132"/>
                <a:gd name="T12" fmla="*/ 0 w 143"/>
                <a:gd name="T13" fmla="*/ 0 h 132"/>
                <a:gd name="T14" fmla="*/ 0 w 143"/>
                <a:gd name="T15" fmla="*/ 0 h 132"/>
                <a:gd name="T16" fmla="*/ 0 w 143"/>
                <a:gd name="T17" fmla="*/ 0 h 132"/>
                <a:gd name="T18" fmla="*/ 0 w 143"/>
                <a:gd name="T19" fmla="*/ 0 h 132"/>
                <a:gd name="T20" fmla="*/ 0 w 143"/>
                <a:gd name="T21" fmla="*/ 0 h 132"/>
                <a:gd name="T22" fmla="*/ 0 w 143"/>
                <a:gd name="T23" fmla="*/ 0 h 132"/>
                <a:gd name="T24" fmla="*/ 0 w 143"/>
                <a:gd name="T25" fmla="*/ 0 h 132"/>
                <a:gd name="T26" fmla="*/ 0 w 143"/>
                <a:gd name="T27" fmla="*/ 0 h 132"/>
                <a:gd name="T28" fmla="*/ 0 w 143"/>
                <a:gd name="T29" fmla="*/ 0 h 132"/>
                <a:gd name="T30" fmla="*/ 0 w 143"/>
                <a:gd name="T31" fmla="*/ 0 h 132"/>
                <a:gd name="T32" fmla="*/ 0 w 143"/>
                <a:gd name="T33" fmla="*/ 0 h 132"/>
                <a:gd name="T34" fmla="*/ 0 w 143"/>
                <a:gd name="T35" fmla="*/ 0 h 132"/>
                <a:gd name="T36" fmla="*/ 0 w 143"/>
                <a:gd name="T37" fmla="*/ 0 h 132"/>
                <a:gd name="T38" fmla="*/ 0 w 143"/>
                <a:gd name="T39" fmla="*/ 0 h 132"/>
                <a:gd name="T40" fmla="*/ 0 w 143"/>
                <a:gd name="T41" fmla="*/ 0 h 132"/>
                <a:gd name="T42" fmla="*/ 0 w 143"/>
                <a:gd name="T43" fmla="*/ 0 h 132"/>
                <a:gd name="T44" fmla="*/ 0 w 143"/>
                <a:gd name="T45" fmla="*/ 0 h 132"/>
                <a:gd name="T46" fmla="*/ 0 w 143"/>
                <a:gd name="T47" fmla="*/ 0 h 132"/>
                <a:gd name="T48" fmla="*/ 0 w 143"/>
                <a:gd name="T49" fmla="*/ 0 h 132"/>
                <a:gd name="T50" fmla="*/ 0 w 143"/>
                <a:gd name="T51" fmla="*/ 0 h 132"/>
                <a:gd name="T52" fmla="*/ 0 w 143"/>
                <a:gd name="T53" fmla="*/ 0 h 132"/>
                <a:gd name="T54" fmla="*/ 0 w 143"/>
                <a:gd name="T55" fmla="*/ 0 h 132"/>
                <a:gd name="T56" fmla="*/ 0 w 143"/>
                <a:gd name="T57" fmla="*/ 0 h 132"/>
                <a:gd name="T58" fmla="*/ 0 w 143"/>
                <a:gd name="T59" fmla="*/ 0 h 132"/>
                <a:gd name="T60" fmla="*/ 0 w 143"/>
                <a:gd name="T61" fmla="*/ 0 h 132"/>
                <a:gd name="T62" fmla="*/ 0 w 143"/>
                <a:gd name="T63" fmla="*/ 0 h 132"/>
                <a:gd name="T64" fmla="*/ 0 w 143"/>
                <a:gd name="T65" fmla="*/ 0 h 132"/>
                <a:gd name="T66" fmla="*/ 0 w 143"/>
                <a:gd name="T67" fmla="*/ 0 h 132"/>
                <a:gd name="T68" fmla="*/ 0 w 143"/>
                <a:gd name="T69" fmla="*/ 0 h 132"/>
                <a:gd name="T70" fmla="*/ 0 w 143"/>
                <a:gd name="T71" fmla="*/ 0 h 132"/>
                <a:gd name="T72" fmla="*/ 0 w 143"/>
                <a:gd name="T73" fmla="*/ 0 h 132"/>
                <a:gd name="T74" fmla="*/ 0 w 143"/>
                <a:gd name="T75" fmla="*/ 0 h 132"/>
                <a:gd name="T76" fmla="*/ 0 w 143"/>
                <a:gd name="T77" fmla="*/ 0 h 132"/>
                <a:gd name="T78" fmla="*/ 0 w 143"/>
                <a:gd name="T79" fmla="*/ 0 h 132"/>
                <a:gd name="T80" fmla="*/ 0 w 143"/>
                <a:gd name="T81" fmla="*/ 0 h 132"/>
                <a:gd name="T82" fmla="*/ 0 w 143"/>
                <a:gd name="T83" fmla="*/ 0 h 132"/>
                <a:gd name="T84" fmla="*/ 0 w 143"/>
                <a:gd name="T85" fmla="*/ 0 h 132"/>
                <a:gd name="T86" fmla="*/ 0 w 143"/>
                <a:gd name="T87" fmla="*/ 0 h 132"/>
                <a:gd name="T88" fmla="*/ 0 w 143"/>
                <a:gd name="T89" fmla="*/ 0 h 132"/>
                <a:gd name="T90" fmla="*/ 0 w 143"/>
                <a:gd name="T91" fmla="*/ 0 h 132"/>
                <a:gd name="T92" fmla="*/ 0 w 143"/>
                <a:gd name="T93" fmla="*/ 0 h 132"/>
                <a:gd name="T94" fmla="*/ 0 w 143"/>
                <a:gd name="T95" fmla="*/ 0 h 132"/>
                <a:gd name="T96" fmla="*/ 0 w 143"/>
                <a:gd name="T97" fmla="*/ 0 h 132"/>
                <a:gd name="T98" fmla="*/ 0 w 143"/>
                <a:gd name="T99" fmla="*/ 0 h 132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43" h="132">
                  <a:moveTo>
                    <a:pt x="67" y="7"/>
                  </a:moveTo>
                  <a:lnTo>
                    <a:pt x="56" y="9"/>
                  </a:lnTo>
                  <a:lnTo>
                    <a:pt x="47" y="12"/>
                  </a:lnTo>
                  <a:lnTo>
                    <a:pt x="38" y="19"/>
                  </a:lnTo>
                  <a:lnTo>
                    <a:pt x="31" y="28"/>
                  </a:lnTo>
                  <a:lnTo>
                    <a:pt x="26" y="42"/>
                  </a:lnTo>
                  <a:lnTo>
                    <a:pt x="24" y="60"/>
                  </a:lnTo>
                  <a:lnTo>
                    <a:pt x="27" y="81"/>
                  </a:lnTo>
                  <a:lnTo>
                    <a:pt x="33" y="97"/>
                  </a:lnTo>
                  <a:lnTo>
                    <a:pt x="45" y="112"/>
                  </a:lnTo>
                  <a:lnTo>
                    <a:pt x="60" y="121"/>
                  </a:lnTo>
                  <a:lnTo>
                    <a:pt x="78" y="123"/>
                  </a:lnTo>
                  <a:lnTo>
                    <a:pt x="85" y="123"/>
                  </a:lnTo>
                  <a:lnTo>
                    <a:pt x="91" y="121"/>
                  </a:lnTo>
                  <a:lnTo>
                    <a:pt x="99" y="117"/>
                  </a:lnTo>
                  <a:lnTo>
                    <a:pt x="107" y="110"/>
                  </a:lnTo>
                  <a:lnTo>
                    <a:pt x="112" y="101"/>
                  </a:lnTo>
                  <a:lnTo>
                    <a:pt x="117" y="87"/>
                  </a:lnTo>
                  <a:lnTo>
                    <a:pt x="118" y="69"/>
                  </a:lnTo>
                  <a:lnTo>
                    <a:pt x="116" y="49"/>
                  </a:lnTo>
                  <a:lnTo>
                    <a:pt x="109" y="32"/>
                  </a:lnTo>
                  <a:lnTo>
                    <a:pt x="98" y="19"/>
                  </a:lnTo>
                  <a:lnTo>
                    <a:pt x="84" y="10"/>
                  </a:lnTo>
                  <a:lnTo>
                    <a:pt x="67" y="7"/>
                  </a:lnTo>
                  <a:close/>
                  <a:moveTo>
                    <a:pt x="72" y="0"/>
                  </a:moveTo>
                  <a:lnTo>
                    <a:pt x="96" y="2"/>
                  </a:lnTo>
                  <a:lnTo>
                    <a:pt x="116" y="11"/>
                  </a:lnTo>
                  <a:lnTo>
                    <a:pt x="130" y="24"/>
                  </a:lnTo>
                  <a:lnTo>
                    <a:pt x="140" y="41"/>
                  </a:lnTo>
                  <a:lnTo>
                    <a:pt x="143" y="63"/>
                  </a:lnTo>
                  <a:lnTo>
                    <a:pt x="140" y="81"/>
                  </a:lnTo>
                  <a:lnTo>
                    <a:pt x="134" y="97"/>
                  </a:lnTo>
                  <a:lnTo>
                    <a:pt x="123" y="112"/>
                  </a:lnTo>
                  <a:lnTo>
                    <a:pt x="109" y="123"/>
                  </a:lnTo>
                  <a:lnTo>
                    <a:pt x="91" y="130"/>
                  </a:lnTo>
                  <a:lnTo>
                    <a:pt x="71" y="132"/>
                  </a:lnTo>
                  <a:lnTo>
                    <a:pt x="51" y="130"/>
                  </a:lnTo>
                  <a:lnTo>
                    <a:pt x="35" y="124"/>
                  </a:lnTo>
                  <a:lnTo>
                    <a:pt x="22" y="115"/>
                  </a:lnTo>
                  <a:lnTo>
                    <a:pt x="11" y="105"/>
                  </a:lnTo>
                  <a:lnTo>
                    <a:pt x="5" y="92"/>
                  </a:lnTo>
                  <a:lnTo>
                    <a:pt x="1" y="78"/>
                  </a:lnTo>
                  <a:lnTo>
                    <a:pt x="0" y="65"/>
                  </a:lnTo>
                  <a:lnTo>
                    <a:pt x="1" y="52"/>
                  </a:lnTo>
                  <a:lnTo>
                    <a:pt x="5" y="39"/>
                  </a:lnTo>
                  <a:lnTo>
                    <a:pt x="11" y="28"/>
                  </a:lnTo>
                  <a:lnTo>
                    <a:pt x="22" y="16"/>
                  </a:lnTo>
                  <a:lnTo>
                    <a:pt x="35" y="7"/>
                  </a:lnTo>
                  <a:lnTo>
                    <a:pt x="51" y="2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6" name="Freeform 43"/>
            <p:cNvSpPr>
              <a:spLocks/>
            </p:cNvSpPr>
            <p:nvPr/>
          </p:nvSpPr>
          <p:spPr bwMode="auto">
            <a:xfrm>
              <a:off x="2570" y="800"/>
              <a:ext cx="24" cy="44"/>
            </a:xfrm>
            <a:custGeom>
              <a:avLst/>
              <a:gdLst>
                <a:gd name="T0" fmla="*/ 0 w 73"/>
                <a:gd name="T1" fmla="*/ 0 h 132"/>
                <a:gd name="T2" fmla="*/ 0 w 73"/>
                <a:gd name="T3" fmla="*/ 0 h 132"/>
                <a:gd name="T4" fmla="*/ 0 w 73"/>
                <a:gd name="T5" fmla="*/ 0 h 132"/>
                <a:gd name="T6" fmla="*/ 0 w 73"/>
                <a:gd name="T7" fmla="*/ 0 h 132"/>
                <a:gd name="T8" fmla="*/ 0 w 73"/>
                <a:gd name="T9" fmla="*/ 0 h 132"/>
                <a:gd name="T10" fmla="*/ 0 w 73"/>
                <a:gd name="T11" fmla="*/ 0 h 132"/>
                <a:gd name="T12" fmla="*/ 0 w 73"/>
                <a:gd name="T13" fmla="*/ 0 h 132"/>
                <a:gd name="T14" fmla="*/ 0 w 73"/>
                <a:gd name="T15" fmla="*/ 0 h 132"/>
                <a:gd name="T16" fmla="*/ 0 w 73"/>
                <a:gd name="T17" fmla="*/ 0 h 132"/>
                <a:gd name="T18" fmla="*/ 0 w 73"/>
                <a:gd name="T19" fmla="*/ 0 h 132"/>
                <a:gd name="T20" fmla="*/ 0 w 73"/>
                <a:gd name="T21" fmla="*/ 0 h 132"/>
                <a:gd name="T22" fmla="*/ 0 w 73"/>
                <a:gd name="T23" fmla="*/ 0 h 132"/>
                <a:gd name="T24" fmla="*/ 0 w 73"/>
                <a:gd name="T25" fmla="*/ 0 h 132"/>
                <a:gd name="T26" fmla="*/ 0 w 73"/>
                <a:gd name="T27" fmla="*/ 0 h 132"/>
                <a:gd name="T28" fmla="*/ 0 w 73"/>
                <a:gd name="T29" fmla="*/ 0 h 132"/>
                <a:gd name="T30" fmla="*/ 0 w 73"/>
                <a:gd name="T31" fmla="*/ 0 h 132"/>
                <a:gd name="T32" fmla="*/ 0 w 73"/>
                <a:gd name="T33" fmla="*/ 0 h 132"/>
                <a:gd name="T34" fmla="*/ 0 w 73"/>
                <a:gd name="T35" fmla="*/ 0 h 132"/>
                <a:gd name="T36" fmla="*/ 0 w 73"/>
                <a:gd name="T37" fmla="*/ 0 h 132"/>
                <a:gd name="T38" fmla="*/ 0 w 73"/>
                <a:gd name="T39" fmla="*/ 0 h 132"/>
                <a:gd name="T40" fmla="*/ 0 w 73"/>
                <a:gd name="T41" fmla="*/ 0 h 132"/>
                <a:gd name="T42" fmla="*/ 0 w 73"/>
                <a:gd name="T43" fmla="*/ 0 h 132"/>
                <a:gd name="T44" fmla="*/ 0 w 73"/>
                <a:gd name="T45" fmla="*/ 0 h 132"/>
                <a:gd name="T46" fmla="*/ 0 w 73"/>
                <a:gd name="T47" fmla="*/ 0 h 132"/>
                <a:gd name="T48" fmla="*/ 0 w 73"/>
                <a:gd name="T49" fmla="*/ 0 h 132"/>
                <a:gd name="T50" fmla="*/ 0 w 73"/>
                <a:gd name="T51" fmla="*/ 0 h 132"/>
                <a:gd name="T52" fmla="*/ 0 w 73"/>
                <a:gd name="T53" fmla="*/ 0 h 132"/>
                <a:gd name="T54" fmla="*/ 0 w 73"/>
                <a:gd name="T55" fmla="*/ 0 h 132"/>
                <a:gd name="T56" fmla="*/ 0 w 73"/>
                <a:gd name="T57" fmla="*/ 0 h 132"/>
                <a:gd name="T58" fmla="*/ 0 w 73"/>
                <a:gd name="T59" fmla="*/ 0 h 132"/>
                <a:gd name="T60" fmla="*/ 0 w 73"/>
                <a:gd name="T61" fmla="*/ 0 h 132"/>
                <a:gd name="T62" fmla="*/ 0 w 73"/>
                <a:gd name="T63" fmla="*/ 0 h 132"/>
                <a:gd name="T64" fmla="*/ 0 w 73"/>
                <a:gd name="T65" fmla="*/ 0 h 13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73" h="132">
                  <a:moveTo>
                    <a:pt x="44" y="0"/>
                  </a:moveTo>
                  <a:lnTo>
                    <a:pt x="58" y="1"/>
                  </a:lnTo>
                  <a:lnTo>
                    <a:pt x="67" y="2"/>
                  </a:lnTo>
                  <a:lnTo>
                    <a:pt x="68" y="3"/>
                  </a:lnTo>
                  <a:lnTo>
                    <a:pt x="70" y="3"/>
                  </a:lnTo>
                  <a:lnTo>
                    <a:pt x="70" y="28"/>
                  </a:lnTo>
                  <a:lnTo>
                    <a:pt x="68" y="29"/>
                  </a:lnTo>
                  <a:lnTo>
                    <a:pt x="68" y="30"/>
                  </a:lnTo>
                  <a:lnTo>
                    <a:pt x="66" y="30"/>
                  </a:lnTo>
                  <a:lnTo>
                    <a:pt x="66" y="25"/>
                  </a:lnTo>
                  <a:lnTo>
                    <a:pt x="64" y="23"/>
                  </a:lnTo>
                  <a:lnTo>
                    <a:pt x="63" y="19"/>
                  </a:lnTo>
                  <a:lnTo>
                    <a:pt x="61" y="16"/>
                  </a:lnTo>
                  <a:lnTo>
                    <a:pt x="59" y="14"/>
                  </a:lnTo>
                  <a:lnTo>
                    <a:pt x="57" y="12"/>
                  </a:lnTo>
                  <a:lnTo>
                    <a:pt x="55" y="10"/>
                  </a:lnTo>
                  <a:lnTo>
                    <a:pt x="48" y="7"/>
                  </a:lnTo>
                  <a:lnTo>
                    <a:pt x="43" y="7"/>
                  </a:lnTo>
                  <a:lnTo>
                    <a:pt x="31" y="10"/>
                  </a:lnTo>
                  <a:lnTo>
                    <a:pt x="24" y="16"/>
                  </a:lnTo>
                  <a:lnTo>
                    <a:pt x="22" y="25"/>
                  </a:lnTo>
                  <a:lnTo>
                    <a:pt x="23" y="30"/>
                  </a:lnTo>
                  <a:lnTo>
                    <a:pt x="26" y="36"/>
                  </a:lnTo>
                  <a:lnTo>
                    <a:pt x="31" y="42"/>
                  </a:lnTo>
                  <a:lnTo>
                    <a:pt x="40" y="49"/>
                  </a:lnTo>
                  <a:lnTo>
                    <a:pt x="45" y="52"/>
                  </a:lnTo>
                  <a:lnTo>
                    <a:pt x="58" y="64"/>
                  </a:lnTo>
                  <a:lnTo>
                    <a:pt x="67" y="74"/>
                  </a:lnTo>
                  <a:lnTo>
                    <a:pt x="72" y="85"/>
                  </a:lnTo>
                  <a:lnTo>
                    <a:pt x="73" y="96"/>
                  </a:lnTo>
                  <a:lnTo>
                    <a:pt x="72" y="105"/>
                  </a:lnTo>
                  <a:lnTo>
                    <a:pt x="67" y="115"/>
                  </a:lnTo>
                  <a:lnTo>
                    <a:pt x="57" y="124"/>
                  </a:lnTo>
                  <a:lnTo>
                    <a:pt x="44" y="131"/>
                  </a:lnTo>
                  <a:lnTo>
                    <a:pt x="30" y="132"/>
                  </a:lnTo>
                  <a:lnTo>
                    <a:pt x="15" y="131"/>
                  </a:lnTo>
                  <a:lnTo>
                    <a:pt x="4" y="127"/>
                  </a:lnTo>
                  <a:lnTo>
                    <a:pt x="3" y="126"/>
                  </a:lnTo>
                  <a:lnTo>
                    <a:pt x="1" y="126"/>
                  </a:lnTo>
                  <a:lnTo>
                    <a:pt x="0" y="124"/>
                  </a:lnTo>
                  <a:lnTo>
                    <a:pt x="0" y="113"/>
                  </a:lnTo>
                  <a:lnTo>
                    <a:pt x="1" y="105"/>
                  </a:lnTo>
                  <a:lnTo>
                    <a:pt x="1" y="96"/>
                  </a:lnTo>
                  <a:lnTo>
                    <a:pt x="3" y="95"/>
                  </a:lnTo>
                  <a:lnTo>
                    <a:pt x="5" y="95"/>
                  </a:lnTo>
                  <a:lnTo>
                    <a:pt x="5" y="104"/>
                  </a:lnTo>
                  <a:lnTo>
                    <a:pt x="10" y="114"/>
                  </a:lnTo>
                  <a:lnTo>
                    <a:pt x="17" y="119"/>
                  </a:lnTo>
                  <a:lnTo>
                    <a:pt x="24" y="122"/>
                  </a:lnTo>
                  <a:lnTo>
                    <a:pt x="32" y="123"/>
                  </a:lnTo>
                  <a:lnTo>
                    <a:pt x="43" y="122"/>
                  </a:lnTo>
                  <a:lnTo>
                    <a:pt x="50" y="117"/>
                  </a:lnTo>
                  <a:lnTo>
                    <a:pt x="54" y="110"/>
                  </a:lnTo>
                  <a:lnTo>
                    <a:pt x="55" y="104"/>
                  </a:lnTo>
                  <a:lnTo>
                    <a:pt x="55" y="97"/>
                  </a:lnTo>
                  <a:lnTo>
                    <a:pt x="53" y="92"/>
                  </a:lnTo>
                  <a:lnTo>
                    <a:pt x="46" y="86"/>
                  </a:lnTo>
                  <a:lnTo>
                    <a:pt x="37" y="78"/>
                  </a:lnTo>
                  <a:lnTo>
                    <a:pt x="30" y="72"/>
                  </a:lnTo>
                  <a:lnTo>
                    <a:pt x="14" y="58"/>
                  </a:lnTo>
                  <a:lnTo>
                    <a:pt x="6" y="45"/>
                  </a:lnTo>
                  <a:lnTo>
                    <a:pt x="4" y="32"/>
                  </a:lnTo>
                  <a:lnTo>
                    <a:pt x="6" y="19"/>
                  </a:lnTo>
                  <a:lnTo>
                    <a:pt x="15" y="9"/>
                  </a:lnTo>
                  <a:lnTo>
                    <a:pt x="28" y="2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7" name="Freeform 44"/>
            <p:cNvSpPr>
              <a:spLocks/>
            </p:cNvSpPr>
            <p:nvPr/>
          </p:nvSpPr>
          <p:spPr bwMode="auto">
            <a:xfrm>
              <a:off x="2620" y="801"/>
              <a:ext cx="19" cy="42"/>
            </a:xfrm>
            <a:custGeom>
              <a:avLst/>
              <a:gdLst>
                <a:gd name="T0" fmla="*/ 0 w 57"/>
                <a:gd name="T1" fmla="*/ 0 h 128"/>
                <a:gd name="T2" fmla="*/ 0 w 57"/>
                <a:gd name="T3" fmla="*/ 0 h 128"/>
                <a:gd name="T4" fmla="*/ 0 w 57"/>
                <a:gd name="T5" fmla="*/ 0 h 128"/>
                <a:gd name="T6" fmla="*/ 0 w 57"/>
                <a:gd name="T7" fmla="*/ 0 h 128"/>
                <a:gd name="T8" fmla="*/ 0 w 57"/>
                <a:gd name="T9" fmla="*/ 0 h 128"/>
                <a:gd name="T10" fmla="*/ 0 w 57"/>
                <a:gd name="T11" fmla="*/ 0 h 128"/>
                <a:gd name="T12" fmla="*/ 0 w 57"/>
                <a:gd name="T13" fmla="*/ 0 h 128"/>
                <a:gd name="T14" fmla="*/ 0 w 57"/>
                <a:gd name="T15" fmla="*/ 0 h 128"/>
                <a:gd name="T16" fmla="*/ 0 w 57"/>
                <a:gd name="T17" fmla="*/ 0 h 128"/>
                <a:gd name="T18" fmla="*/ 0 w 57"/>
                <a:gd name="T19" fmla="*/ 0 h 128"/>
                <a:gd name="T20" fmla="*/ 0 w 57"/>
                <a:gd name="T21" fmla="*/ 0 h 128"/>
                <a:gd name="T22" fmla="*/ 0 w 57"/>
                <a:gd name="T23" fmla="*/ 0 h 128"/>
                <a:gd name="T24" fmla="*/ 0 w 57"/>
                <a:gd name="T25" fmla="*/ 0 h 128"/>
                <a:gd name="T26" fmla="*/ 0 w 57"/>
                <a:gd name="T27" fmla="*/ 0 h 128"/>
                <a:gd name="T28" fmla="*/ 0 w 57"/>
                <a:gd name="T29" fmla="*/ 0 h 128"/>
                <a:gd name="T30" fmla="*/ 0 w 57"/>
                <a:gd name="T31" fmla="*/ 0 h 128"/>
                <a:gd name="T32" fmla="*/ 0 w 57"/>
                <a:gd name="T33" fmla="*/ 0 h 128"/>
                <a:gd name="T34" fmla="*/ 0 w 57"/>
                <a:gd name="T35" fmla="*/ 0 h 128"/>
                <a:gd name="T36" fmla="*/ 0 w 57"/>
                <a:gd name="T37" fmla="*/ 0 h 128"/>
                <a:gd name="T38" fmla="*/ 0 w 57"/>
                <a:gd name="T39" fmla="*/ 0 h 128"/>
                <a:gd name="T40" fmla="*/ 0 w 57"/>
                <a:gd name="T41" fmla="*/ 0 h 128"/>
                <a:gd name="T42" fmla="*/ 0 w 57"/>
                <a:gd name="T43" fmla="*/ 0 h 128"/>
                <a:gd name="T44" fmla="*/ 0 w 57"/>
                <a:gd name="T45" fmla="*/ 0 h 128"/>
                <a:gd name="T46" fmla="*/ 0 w 57"/>
                <a:gd name="T47" fmla="*/ 0 h 128"/>
                <a:gd name="T48" fmla="*/ 0 w 57"/>
                <a:gd name="T49" fmla="*/ 0 h 128"/>
                <a:gd name="T50" fmla="*/ 0 w 57"/>
                <a:gd name="T51" fmla="*/ 0 h 128"/>
                <a:gd name="T52" fmla="*/ 0 w 57"/>
                <a:gd name="T53" fmla="*/ 0 h 128"/>
                <a:gd name="T54" fmla="*/ 0 w 57"/>
                <a:gd name="T55" fmla="*/ 0 h 128"/>
                <a:gd name="T56" fmla="*/ 0 w 57"/>
                <a:gd name="T57" fmla="*/ 0 h 128"/>
                <a:gd name="T58" fmla="*/ 0 w 57"/>
                <a:gd name="T59" fmla="*/ 0 h 128"/>
                <a:gd name="T60" fmla="*/ 0 w 57"/>
                <a:gd name="T61" fmla="*/ 0 h 128"/>
                <a:gd name="T62" fmla="*/ 0 w 57"/>
                <a:gd name="T63" fmla="*/ 0 h 128"/>
                <a:gd name="T64" fmla="*/ 0 w 57"/>
                <a:gd name="T65" fmla="*/ 0 h 128"/>
                <a:gd name="T66" fmla="*/ 0 w 57"/>
                <a:gd name="T67" fmla="*/ 0 h 128"/>
                <a:gd name="T68" fmla="*/ 0 w 57"/>
                <a:gd name="T69" fmla="*/ 0 h 128"/>
                <a:gd name="T70" fmla="*/ 0 w 57"/>
                <a:gd name="T71" fmla="*/ 0 h 128"/>
                <a:gd name="T72" fmla="*/ 0 w 57"/>
                <a:gd name="T73" fmla="*/ 0 h 12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57" h="128">
                  <a:moveTo>
                    <a:pt x="0" y="0"/>
                  </a:moveTo>
                  <a:lnTo>
                    <a:pt x="51" y="0"/>
                  </a:lnTo>
                  <a:lnTo>
                    <a:pt x="51" y="3"/>
                  </a:lnTo>
                  <a:lnTo>
                    <a:pt x="46" y="3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0" y="5"/>
                  </a:lnTo>
                  <a:lnTo>
                    <a:pt x="37" y="10"/>
                  </a:lnTo>
                  <a:lnTo>
                    <a:pt x="37" y="116"/>
                  </a:lnTo>
                  <a:lnTo>
                    <a:pt x="40" y="121"/>
                  </a:lnTo>
                  <a:lnTo>
                    <a:pt x="41" y="122"/>
                  </a:lnTo>
                  <a:lnTo>
                    <a:pt x="44" y="124"/>
                  </a:lnTo>
                  <a:lnTo>
                    <a:pt x="55" y="124"/>
                  </a:lnTo>
                  <a:lnTo>
                    <a:pt x="57" y="125"/>
                  </a:lnTo>
                  <a:lnTo>
                    <a:pt x="57" y="126"/>
                  </a:lnTo>
                  <a:lnTo>
                    <a:pt x="55" y="128"/>
                  </a:lnTo>
                  <a:lnTo>
                    <a:pt x="37" y="128"/>
                  </a:lnTo>
                  <a:lnTo>
                    <a:pt x="26" y="126"/>
                  </a:lnTo>
                  <a:lnTo>
                    <a:pt x="19" y="126"/>
                  </a:lnTo>
                  <a:lnTo>
                    <a:pt x="12" y="128"/>
                  </a:lnTo>
                  <a:lnTo>
                    <a:pt x="1" y="128"/>
                  </a:lnTo>
                  <a:lnTo>
                    <a:pt x="0" y="126"/>
                  </a:lnTo>
                  <a:lnTo>
                    <a:pt x="3" y="124"/>
                  </a:lnTo>
                  <a:lnTo>
                    <a:pt x="9" y="124"/>
                  </a:lnTo>
                  <a:lnTo>
                    <a:pt x="12" y="122"/>
                  </a:lnTo>
                  <a:lnTo>
                    <a:pt x="13" y="121"/>
                  </a:lnTo>
                  <a:lnTo>
                    <a:pt x="14" y="119"/>
                  </a:lnTo>
                  <a:lnTo>
                    <a:pt x="14" y="115"/>
                  </a:lnTo>
                  <a:lnTo>
                    <a:pt x="15" y="106"/>
                  </a:lnTo>
                  <a:lnTo>
                    <a:pt x="15" y="17"/>
                  </a:lnTo>
                  <a:lnTo>
                    <a:pt x="14" y="13"/>
                  </a:lnTo>
                  <a:lnTo>
                    <a:pt x="14" y="9"/>
                  </a:lnTo>
                  <a:lnTo>
                    <a:pt x="13" y="7"/>
                  </a:lnTo>
                  <a:lnTo>
                    <a:pt x="12" y="5"/>
                  </a:lnTo>
                  <a:lnTo>
                    <a:pt x="6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8" name="Freeform 45"/>
            <p:cNvSpPr>
              <a:spLocks/>
            </p:cNvSpPr>
            <p:nvPr/>
          </p:nvSpPr>
          <p:spPr bwMode="auto">
            <a:xfrm>
              <a:off x="2665" y="800"/>
              <a:ext cx="24" cy="44"/>
            </a:xfrm>
            <a:custGeom>
              <a:avLst/>
              <a:gdLst>
                <a:gd name="T0" fmla="*/ 0 w 72"/>
                <a:gd name="T1" fmla="*/ 0 h 132"/>
                <a:gd name="T2" fmla="*/ 0 w 72"/>
                <a:gd name="T3" fmla="*/ 0 h 132"/>
                <a:gd name="T4" fmla="*/ 0 w 72"/>
                <a:gd name="T5" fmla="*/ 0 h 132"/>
                <a:gd name="T6" fmla="*/ 0 w 72"/>
                <a:gd name="T7" fmla="*/ 0 h 132"/>
                <a:gd name="T8" fmla="*/ 0 w 72"/>
                <a:gd name="T9" fmla="*/ 0 h 132"/>
                <a:gd name="T10" fmla="*/ 0 w 72"/>
                <a:gd name="T11" fmla="*/ 0 h 132"/>
                <a:gd name="T12" fmla="*/ 0 w 72"/>
                <a:gd name="T13" fmla="*/ 0 h 132"/>
                <a:gd name="T14" fmla="*/ 0 w 72"/>
                <a:gd name="T15" fmla="*/ 0 h 132"/>
                <a:gd name="T16" fmla="*/ 0 w 72"/>
                <a:gd name="T17" fmla="*/ 0 h 132"/>
                <a:gd name="T18" fmla="*/ 0 w 72"/>
                <a:gd name="T19" fmla="*/ 0 h 132"/>
                <a:gd name="T20" fmla="*/ 0 w 72"/>
                <a:gd name="T21" fmla="*/ 0 h 132"/>
                <a:gd name="T22" fmla="*/ 0 w 72"/>
                <a:gd name="T23" fmla="*/ 0 h 132"/>
                <a:gd name="T24" fmla="*/ 0 w 72"/>
                <a:gd name="T25" fmla="*/ 0 h 132"/>
                <a:gd name="T26" fmla="*/ 0 w 72"/>
                <a:gd name="T27" fmla="*/ 0 h 132"/>
                <a:gd name="T28" fmla="*/ 0 w 72"/>
                <a:gd name="T29" fmla="*/ 0 h 132"/>
                <a:gd name="T30" fmla="*/ 0 w 72"/>
                <a:gd name="T31" fmla="*/ 0 h 132"/>
                <a:gd name="T32" fmla="*/ 0 w 72"/>
                <a:gd name="T33" fmla="*/ 0 h 132"/>
                <a:gd name="T34" fmla="*/ 0 w 72"/>
                <a:gd name="T35" fmla="*/ 0 h 132"/>
                <a:gd name="T36" fmla="*/ 0 w 72"/>
                <a:gd name="T37" fmla="*/ 0 h 132"/>
                <a:gd name="T38" fmla="*/ 0 w 72"/>
                <a:gd name="T39" fmla="*/ 0 h 132"/>
                <a:gd name="T40" fmla="*/ 0 w 72"/>
                <a:gd name="T41" fmla="*/ 0 h 132"/>
                <a:gd name="T42" fmla="*/ 0 w 72"/>
                <a:gd name="T43" fmla="*/ 0 h 132"/>
                <a:gd name="T44" fmla="*/ 0 w 72"/>
                <a:gd name="T45" fmla="*/ 0 h 132"/>
                <a:gd name="T46" fmla="*/ 0 w 72"/>
                <a:gd name="T47" fmla="*/ 0 h 132"/>
                <a:gd name="T48" fmla="*/ 0 w 72"/>
                <a:gd name="T49" fmla="*/ 0 h 132"/>
                <a:gd name="T50" fmla="*/ 0 w 72"/>
                <a:gd name="T51" fmla="*/ 0 h 132"/>
                <a:gd name="T52" fmla="*/ 0 w 72"/>
                <a:gd name="T53" fmla="*/ 0 h 132"/>
                <a:gd name="T54" fmla="*/ 0 w 72"/>
                <a:gd name="T55" fmla="*/ 0 h 132"/>
                <a:gd name="T56" fmla="*/ 0 w 72"/>
                <a:gd name="T57" fmla="*/ 0 h 132"/>
                <a:gd name="T58" fmla="*/ 0 w 72"/>
                <a:gd name="T59" fmla="*/ 0 h 132"/>
                <a:gd name="T60" fmla="*/ 0 w 72"/>
                <a:gd name="T61" fmla="*/ 0 h 132"/>
                <a:gd name="T62" fmla="*/ 0 w 72"/>
                <a:gd name="T63" fmla="*/ 0 h 132"/>
                <a:gd name="T64" fmla="*/ 0 w 72"/>
                <a:gd name="T65" fmla="*/ 0 h 132"/>
                <a:gd name="T66" fmla="*/ 0 w 72"/>
                <a:gd name="T67" fmla="*/ 0 h 132"/>
                <a:gd name="T68" fmla="*/ 0 w 72"/>
                <a:gd name="T69" fmla="*/ 0 h 132"/>
                <a:gd name="T70" fmla="*/ 0 w 72"/>
                <a:gd name="T71" fmla="*/ 0 h 132"/>
                <a:gd name="T72" fmla="*/ 0 w 72"/>
                <a:gd name="T73" fmla="*/ 0 h 132"/>
                <a:gd name="T74" fmla="*/ 0 w 72"/>
                <a:gd name="T75" fmla="*/ 0 h 132"/>
                <a:gd name="T76" fmla="*/ 0 w 72"/>
                <a:gd name="T77" fmla="*/ 0 h 132"/>
                <a:gd name="T78" fmla="*/ 0 w 72"/>
                <a:gd name="T79" fmla="*/ 0 h 132"/>
                <a:gd name="T80" fmla="*/ 0 w 72"/>
                <a:gd name="T81" fmla="*/ 0 h 132"/>
                <a:gd name="T82" fmla="*/ 0 w 72"/>
                <a:gd name="T83" fmla="*/ 0 h 132"/>
                <a:gd name="T84" fmla="*/ 0 w 72"/>
                <a:gd name="T85" fmla="*/ 0 h 132"/>
                <a:gd name="T86" fmla="*/ 0 w 72"/>
                <a:gd name="T87" fmla="*/ 0 h 132"/>
                <a:gd name="T88" fmla="*/ 0 w 72"/>
                <a:gd name="T89" fmla="*/ 0 h 132"/>
                <a:gd name="T90" fmla="*/ 0 w 72"/>
                <a:gd name="T91" fmla="*/ 0 h 132"/>
                <a:gd name="T92" fmla="*/ 0 w 72"/>
                <a:gd name="T93" fmla="*/ 0 h 132"/>
                <a:gd name="T94" fmla="*/ 0 w 72"/>
                <a:gd name="T95" fmla="*/ 0 h 132"/>
                <a:gd name="T96" fmla="*/ 0 w 72"/>
                <a:gd name="T97" fmla="*/ 0 h 132"/>
                <a:gd name="T98" fmla="*/ 0 w 72"/>
                <a:gd name="T99" fmla="*/ 0 h 132"/>
                <a:gd name="T100" fmla="*/ 0 w 72"/>
                <a:gd name="T101" fmla="*/ 0 h 132"/>
                <a:gd name="T102" fmla="*/ 0 w 72"/>
                <a:gd name="T103" fmla="*/ 0 h 132"/>
                <a:gd name="T104" fmla="*/ 0 w 72"/>
                <a:gd name="T105" fmla="*/ 0 h 132"/>
                <a:gd name="T106" fmla="*/ 0 w 72"/>
                <a:gd name="T107" fmla="*/ 0 h 132"/>
                <a:gd name="T108" fmla="*/ 0 w 72"/>
                <a:gd name="T109" fmla="*/ 0 h 132"/>
                <a:gd name="T110" fmla="*/ 0 w 72"/>
                <a:gd name="T111" fmla="*/ 0 h 132"/>
                <a:gd name="T112" fmla="*/ 0 w 72"/>
                <a:gd name="T113" fmla="*/ 0 h 132"/>
                <a:gd name="T114" fmla="*/ 0 w 72"/>
                <a:gd name="T115" fmla="*/ 0 h 132"/>
                <a:gd name="T116" fmla="*/ 0 w 72"/>
                <a:gd name="T117" fmla="*/ 0 h 132"/>
                <a:gd name="T118" fmla="*/ 0 w 72"/>
                <a:gd name="T119" fmla="*/ 0 h 132"/>
                <a:gd name="T120" fmla="*/ 0 w 72"/>
                <a:gd name="T121" fmla="*/ 0 h 132"/>
                <a:gd name="T122" fmla="*/ 0 w 72"/>
                <a:gd name="T123" fmla="*/ 0 h 13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2" h="132">
                  <a:moveTo>
                    <a:pt x="44" y="0"/>
                  </a:moveTo>
                  <a:lnTo>
                    <a:pt x="58" y="1"/>
                  </a:lnTo>
                  <a:lnTo>
                    <a:pt x="67" y="2"/>
                  </a:lnTo>
                  <a:lnTo>
                    <a:pt x="68" y="3"/>
                  </a:lnTo>
                  <a:lnTo>
                    <a:pt x="69" y="3"/>
                  </a:lnTo>
                  <a:lnTo>
                    <a:pt x="69" y="9"/>
                  </a:lnTo>
                  <a:lnTo>
                    <a:pt x="68" y="14"/>
                  </a:lnTo>
                  <a:lnTo>
                    <a:pt x="68" y="30"/>
                  </a:lnTo>
                  <a:lnTo>
                    <a:pt x="66" y="30"/>
                  </a:lnTo>
                  <a:lnTo>
                    <a:pt x="64" y="29"/>
                  </a:lnTo>
                  <a:lnTo>
                    <a:pt x="64" y="23"/>
                  </a:lnTo>
                  <a:lnTo>
                    <a:pt x="63" y="19"/>
                  </a:lnTo>
                  <a:lnTo>
                    <a:pt x="60" y="16"/>
                  </a:lnTo>
                  <a:lnTo>
                    <a:pt x="59" y="14"/>
                  </a:lnTo>
                  <a:lnTo>
                    <a:pt x="57" y="12"/>
                  </a:lnTo>
                  <a:lnTo>
                    <a:pt x="54" y="10"/>
                  </a:lnTo>
                  <a:lnTo>
                    <a:pt x="46" y="7"/>
                  </a:lnTo>
                  <a:lnTo>
                    <a:pt x="41" y="7"/>
                  </a:lnTo>
                  <a:lnTo>
                    <a:pt x="30" y="10"/>
                  </a:lnTo>
                  <a:lnTo>
                    <a:pt x="23" y="16"/>
                  </a:lnTo>
                  <a:lnTo>
                    <a:pt x="20" y="25"/>
                  </a:lnTo>
                  <a:lnTo>
                    <a:pt x="22" y="30"/>
                  </a:lnTo>
                  <a:lnTo>
                    <a:pt x="24" y="36"/>
                  </a:lnTo>
                  <a:lnTo>
                    <a:pt x="30" y="42"/>
                  </a:lnTo>
                  <a:lnTo>
                    <a:pt x="39" y="49"/>
                  </a:lnTo>
                  <a:lnTo>
                    <a:pt x="44" y="52"/>
                  </a:lnTo>
                  <a:lnTo>
                    <a:pt x="57" y="64"/>
                  </a:lnTo>
                  <a:lnTo>
                    <a:pt x="66" y="74"/>
                  </a:lnTo>
                  <a:lnTo>
                    <a:pt x="71" y="85"/>
                  </a:lnTo>
                  <a:lnTo>
                    <a:pt x="72" y="96"/>
                  </a:lnTo>
                  <a:lnTo>
                    <a:pt x="71" y="105"/>
                  </a:lnTo>
                  <a:lnTo>
                    <a:pt x="66" y="115"/>
                  </a:lnTo>
                  <a:lnTo>
                    <a:pt x="57" y="124"/>
                  </a:lnTo>
                  <a:lnTo>
                    <a:pt x="42" y="131"/>
                  </a:lnTo>
                  <a:lnTo>
                    <a:pt x="28" y="132"/>
                  </a:lnTo>
                  <a:lnTo>
                    <a:pt x="14" y="131"/>
                  </a:lnTo>
                  <a:lnTo>
                    <a:pt x="2" y="127"/>
                  </a:lnTo>
                  <a:lnTo>
                    <a:pt x="1" y="126"/>
                  </a:lnTo>
                  <a:lnTo>
                    <a:pt x="0" y="126"/>
                  </a:lnTo>
                  <a:lnTo>
                    <a:pt x="0" y="97"/>
                  </a:lnTo>
                  <a:lnTo>
                    <a:pt x="2" y="95"/>
                  </a:lnTo>
                  <a:lnTo>
                    <a:pt x="4" y="95"/>
                  </a:lnTo>
                  <a:lnTo>
                    <a:pt x="4" y="100"/>
                  </a:lnTo>
                  <a:lnTo>
                    <a:pt x="5" y="104"/>
                  </a:lnTo>
                  <a:lnTo>
                    <a:pt x="11" y="117"/>
                  </a:lnTo>
                  <a:lnTo>
                    <a:pt x="20" y="122"/>
                  </a:lnTo>
                  <a:lnTo>
                    <a:pt x="31" y="123"/>
                  </a:lnTo>
                  <a:lnTo>
                    <a:pt x="41" y="122"/>
                  </a:lnTo>
                  <a:lnTo>
                    <a:pt x="49" y="117"/>
                  </a:lnTo>
                  <a:lnTo>
                    <a:pt x="53" y="110"/>
                  </a:lnTo>
                  <a:lnTo>
                    <a:pt x="54" y="104"/>
                  </a:lnTo>
                  <a:lnTo>
                    <a:pt x="53" y="96"/>
                  </a:lnTo>
                  <a:lnTo>
                    <a:pt x="48" y="87"/>
                  </a:lnTo>
                  <a:lnTo>
                    <a:pt x="37" y="78"/>
                  </a:lnTo>
                  <a:lnTo>
                    <a:pt x="30" y="72"/>
                  </a:lnTo>
                  <a:lnTo>
                    <a:pt x="14" y="58"/>
                  </a:lnTo>
                  <a:lnTo>
                    <a:pt x="6" y="45"/>
                  </a:lnTo>
                  <a:lnTo>
                    <a:pt x="4" y="32"/>
                  </a:lnTo>
                  <a:lnTo>
                    <a:pt x="6" y="19"/>
                  </a:lnTo>
                  <a:lnTo>
                    <a:pt x="14" y="9"/>
                  </a:lnTo>
                  <a:lnTo>
                    <a:pt x="27" y="2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2712" y="800"/>
              <a:ext cx="39" cy="43"/>
            </a:xfrm>
            <a:custGeom>
              <a:avLst/>
              <a:gdLst>
                <a:gd name="T0" fmla="*/ 0 w 117"/>
                <a:gd name="T1" fmla="*/ 0 h 130"/>
                <a:gd name="T2" fmla="*/ 0 w 117"/>
                <a:gd name="T3" fmla="*/ 0 h 130"/>
                <a:gd name="T4" fmla="*/ 0 w 117"/>
                <a:gd name="T5" fmla="*/ 0 h 130"/>
                <a:gd name="T6" fmla="*/ 0 w 117"/>
                <a:gd name="T7" fmla="*/ 0 h 130"/>
                <a:gd name="T8" fmla="*/ 0 w 117"/>
                <a:gd name="T9" fmla="*/ 0 h 130"/>
                <a:gd name="T10" fmla="*/ 0 w 117"/>
                <a:gd name="T11" fmla="*/ 0 h 130"/>
                <a:gd name="T12" fmla="*/ 0 w 117"/>
                <a:gd name="T13" fmla="*/ 0 h 130"/>
                <a:gd name="T14" fmla="*/ 0 w 117"/>
                <a:gd name="T15" fmla="*/ 0 h 130"/>
                <a:gd name="T16" fmla="*/ 0 w 117"/>
                <a:gd name="T17" fmla="*/ 0 h 130"/>
                <a:gd name="T18" fmla="*/ 0 w 117"/>
                <a:gd name="T19" fmla="*/ 0 h 130"/>
                <a:gd name="T20" fmla="*/ 0 w 117"/>
                <a:gd name="T21" fmla="*/ 0 h 130"/>
                <a:gd name="T22" fmla="*/ 0 w 117"/>
                <a:gd name="T23" fmla="*/ 0 h 130"/>
                <a:gd name="T24" fmla="*/ 0 w 117"/>
                <a:gd name="T25" fmla="*/ 0 h 130"/>
                <a:gd name="T26" fmla="*/ 0 w 117"/>
                <a:gd name="T27" fmla="*/ 0 h 130"/>
                <a:gd name="T28" fmla="*/ 0 w 117"/>
                <a:gd name="T29" fmla="*/ 0 h 130"/>
                <a:gd name="T30" fmla="*/ 0 w 117"/>
                <a:gd name="T31" fmla="*/ 0 h 130"/>
                <a:gd name="T32" fmla="*/ 0 w 117"/>
                <a:gd name="T33" fmla="*/ 0 h 130"/>
                <a:gd name="T34" fmla="*/ 0 w 117"/>
                <a:gd name="T35" fmla="*/ 0 h 130"/>
                <a:gd name="T36" fmla="*/ 0 w 117"/>
                <a:gd name="T37" fmla="*/ 0 h 130"/>
                <a:gd name="T38" fmla="*/ 0 w 117"/>
                <a:gd name="T39" fmla="*/ 0 h 130"/>
                <a:gd name="T40" fmla="*/ 0 w 117"/>
                <a:gd name="T41" fmla="*/ 0 h 130"/>
                <a:gd name="T42" fmla="*/ 0 w 117"/>
                <a:gd name="T43" fmla="*/ 0 h 130"/>
                <a:gd name="T44" fmla="*/ 0 w 117"/>
                <a:gd name="T45" fmla="*/ 0 h 130"/>
                <a:gd name="T46" fmla="*/ 0 w 117"/>
                <a:gd name="T47" fmla="*/ 0 h 130"/>
                <a:gd name="T48" fmla="*/ 0 w 117"/>
                <a:gd name="T49" fmla="*/ 0 h 130"/>
                <a:gd name="T50" fmla="*/ 0 w 117"/>
                <a:gd name="T51" fmla="*/ 0 h 130"/>
                <a:gd name="T52" fmla="*/ 0 w 117"/>
                <a:gd name="T53" fmla="*/ 0 h 130"/>
                <a:gd name="T54" fmla="*/ 0 w 117"/>
                <a:gd name="T55" fmla="*/ 0 h 130"/>
                <a:gd name="T56" fmla="*/ 0 w 117"/>
                <a:gd name="T57" fmla="*/ 0 h 130"/>
                <a:gd name="T58" fmla="*/ 0 w 117"/>
                <a:gd name="T59" fmla="*/ 0 h 130"/>
                <a:gd name="T60" fmla="*/ 0 w 117"/>
                <a:gd name="T61" fmla="*/ 0 h 130"/>
                <a:gd name="T62" fmla="*/ 0 w 117"/>
                <a:gd name="T63" fmla="*/ 0 h 130"/>
                <a:gd name="T64" fmla="*/ 0 w 117"/>
                <a:gd name="T65" fmla="*/ 0 h 130"/>
                <a:gd name="T66" fmla="*/ 0 w 117"/>
                <a:gd name="T67" fmla="*/ 0 h 130"/>
                <a:gd name="T68" fmla="*/ 0 w 117"/>
                <a:gd name="T69" fmla="*/ 0 h 130"/>
                <a:gd name="T70" fmla="*/ 0 w 117"/>
                <a:gd name="T71" fmla="*/ 0 h 130"/>
                <a:gd name="T72" fmla="*/ 0 w 117"/>
                <a:gd name="T73" fmla="*/ 0 h 130"/>
                <a:gd name="T74" fmla="*/ 0 w 117"/>
                <a:gd name="T75" fmla="*/ 0 h 130"/>
                <a:gd name="T76" fmla="*/ 0 w 117"/>
                <a:gd name="T77" fmla="*/ 0 h 130"/>
                <a:gd name="T78" fmla="*/ 0 w 117"/>
                <a:gd name="T79" fmla="*/ 0 h 130"/>
                <a:gd name="T80" fmla="*/ 0 w 117"/>
                <a:gd name="T81" fmla="*/ 0 h 130"/>
                <a:gd name="T82" fmla="*/ 0 w 117"/>
                <a:gd name="T83" fmla="*/ 0 h 130"/>
                <a:gd name="T84" fmla="*/ 0 w 117"/>
                <a:gd name="T85" fmla="*/ 0 h 130"/>
                <a:gd name="T86" fmla="*/ 0 w 117"/>
                <a:gd name="T87" fmla="*/ 0 h 130"/>
                <a:gd name="T88" fmla="*/ 0 w 117"/>
                <a:gd name="T89" fmla="*/ 0 h 130"/>
                <a:gd name="T90" fmla="*/ 0 w 117"/>
                <a:gd name="T91" fmla="*/ 0 h 130"/>
                <a:gd name="T92" fmla="*/ 0 w 117"/>
                <a:gd name="T93" fmla="*/ 0 h 130"/>
                <a:gd name="T94" fmla="*/ 0 w 117"/>
                <a:gd name="T95" fmla="*/ 0 h 130"/>
                <a:gd name="T96" fmla="*/ 0 w 117"/>
                <a:gd name="T97" fmla="*/ 0 h 130"/>
                <a:gd name="T98" fmla="*/ 0 w 117"/>
                <a:gd name="T99" fmla="*/ 0 h 130"/>
                <a:gd name="T100" fmla="*/ 0 w 117"/>
                <a:gd name="T101" fmla="*/ 0 h 130"/>
                <a:gd name="T102" fmla="*/ 0 w 117"/>
                <a:gd name="T103" fmla="*/ 0 h 130"/>
                <a:gd name="T104" fmla="*/ 0 w 117"/>
                <a:gd name="T105" fmla="*/ 0 h 130"/>
                <a:gd name="T106" fmla="*/ 0 w 117"/>
                <a:gd name="T107" fmla="*/ 0 h 130"/>
                <a:gd name="T108" fmla="*/ 0 w 117"/>
                <a:gd name="T109" fmla="*/ 0 h 13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17" h="130">
                  <a:moveTo>
                    <a:pt x="4" y="0"/>
                  </a:moveTo>
                  <a:lnTo>
                    <a:pt x="7" y="0"/>
                  </a:lnTo>
                  <a:lnTo>
                    <a:pt x="9" y="1"/>
                  </a:lnTo>
                  <a:lnTo>
                    <a:pt x="13" y="2"/>
                  </a:lnTo>
                  <a:lnTo>
                    <a:pt x="112" y="2"/>
                  </a:lnTo>
                  <a:lnTo>
                    <a:pt x="115" y="1"/>
                  </a:lnTo>
                  <a:lnTo>
                    <a:pt x="117" y="1"/>
                  </a:lnTo>
                  <a:lnTo>
                    <a:pt x="117" y="27"/>
                  </a:lnTo>
                  <a:lnTo>
                    <a:pt x="115" y="27"/>
                  </a:lnTo>
                  <a:lnTo>
                    <a:pt x="114" y="25"/>
                  </a:lnTo>
                  <a:lnTo>
                    <a:pt x="114" y="21"/>
                  </a:lnTo>
                  <a:lnTo>
                    <a:pt x="112" y="19"/>
                  </a:lnTo>
                  <a:lnTo>
                    <a:pt x="110" y="15"/>
                  </a:lnTo>
                  <a:lnTo>
                    <a:pt x="103" y="14"/>
                  </a:lnTo>
                  <a:lnTo>
                    <a:pt x="93" y="12"/>
                  </a:lnTo>
                  <a:lnTo>
                    <a:pt x="71" y="11"/>
                  </a:lnTo>
                  <a:lnTo>
                    <a:pt x="71" y="101"/>
                  </a:lnTo>
                  <a:lnTo>
                    <a:pt x="72" y="117"/>
                  </a:lnTo>
                  <a:lnTo>
                    <a:pt x="72" y="121"/>
                  </a:lnTo>
                  <a:lnTo>
                    <a:pt x="74" y="123"/>
                  </a:lnTo>
                  <a:lnTo>
                    <a:pt x="79" y="126"/>
                  </a:lnTo>
                  <a:lnTo>
                    <a:pt x="89" y="126"/>
                  </a:lnTo>
                  <a:lnTo>
                    <a:pt x="90" y="127"/>
                  </a:lnTo>
                  <a:lnTo>
                    <a:pt x="90" y="128"/>
                  </a:lnTo>
                  <a:lnTo>
                    <a:pt x="89" y="130"/>
                  </a:lnTo>
                  <a:lnTo>
                    <a:pt x="76" y="130"/>
                  </a:lnTo>
                  <a:lnTo>
                    <a:pt x="66" y="128"/>
                  </a:lnTo>
                  <a:lnTo>
                    <a:pt x="54" y="128"/>
                  </a:lnTo>
                  <a:lnTo>
                    <a:pt x="45" y="130"/>
                  </a:lnTo>
                  <a:lnTo>
                    <a:pt x="35" y="130"/>
                  </a:lnTo>
                  <a:lnTo>
                    <a:pt x="35" y="127"/>
                  </a:lnTo>
                  <a:lnTo>
                    <a:pt x="36" y="126"/>
                  </a:lnTo>
                  <a:lnTo>
                    <a:pt x="44" y="126"/>
                  </a:lnTo>
                  <a:lnTo>
                    <a:pt x="47" y="123"/>
                  </a:lnTo>
                  <a:lnTo>
                    <a:pt x="48" y="121"/>
                  </a:lnTo>
                  <a:lnTo>
                    <a:pt x="48" y="117"/>
                  </a:lnTo>
                  <a:lnTo>
                    <a:pt x="49" y="101"/>
                  </a:lnTo>
                  <a:lnTo>
                    <a:pt x="49" y="11"/>
                  </a:lnTo>
                  <a:lnTo>
                    <a:pt x="23" y="12"/>
                  </a:lnTo>
                  <a:lnTo>
                    <a:pt x="18" y="12"/>
                  </a:lnTo>
                  <a:lnTo>
                    <a:pt x="14" y="14"/>
                  </a:lnTo>
                  <a:lnTo>
                    <a:pt x="11" y="14"/>
                  </a:lnTo>
                  <a:lnTo>
                    <a:pt x="8" y="15"/>
                  </a:lnTo>
                  <a:lnTo>
                    <a:pt x="7" y="18"/>
                  </a:lnTo>
                  <a:lnTo>
                    <a:pt x="4" y="20"/>
                  </a:lnTo>
                  <a:lnTo>
                    <a:pt x="4" y="23"/>
                  </a:lnTo>
                  <a:lnTo>
                    <a:pt x="3" y="24"/>
                  </a:lnTo>
                  <a:lnTo>
                    <a:pt x="3" y="25"/>
                  </a:lnTo>
                  <a:lnTo>
                    <a:pt x="0" y="25"/>
                  </a:lnTo>
                  <a:lnTo>
                    <a:pt x="0" y="18"/>
                  </a:lnTo>
                  <a:lnTo>
                    <a:pt x="2" y="15"/>
                  </a:lnTo>
                  <a:lnTo>
                    <a:pt x="2" y="11"/>
                  </a:lnTo>
                  <a:lnTo>
                    <a:pt x="3" y="7"/>
                  </a:lnTo>
                  <a:lnTo>
                    <a:pt x="4" y="5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2773" y="800"/>
              <a:ext cx="30" cy="43"/>
            </a:xfrm>
            <a:custGeom>
              <a:avLst/>
              <a:gdLst>
                <a:gd name="T0" fmla="*/ 0 w 89"/>
                <a:gd name="T1" fmla="*/ 0 h 129"/>
                <a:gd name="T2" fmla="*/ 0 w 89"/>
                <a:gd name="T3" fmla="*/ 0 h 129"/>
                <a:gd name="T4" fmla="*/ 0 w 89"/>
                <a:gd name="T5" fmla="*/ 0 h 129"/>
                <a:gd name="T6" fmla="*/ 0 w 89"/>
                <a:gd name="T7" fmla="*/ 0 h 129"/>
                <a:gd name="T8" fmla="*/ 0 w 89"/>
                <a:gd name="T9" fmla="*/ 0 h 129"/>
                <a:gd name="T10" fmla="*/ 0 w 89"/>
                <a:gd name="T11" fmla="*/ 0 h 129"/>
                <a:gd name="T12" fmla="*/ 0 w 89"/>
                <a:gd name="T13" fmla="*/ 0 h 129"/>
                <a:gd name="T14" fmla="*/ 0 w 89"/>
                <a:gd name="T15" fmla="*/ 0 h 129"/>
                <a:gd name="T16" fmla="*/ 0 w 89"/>
                <a:gd name="T17" fmla="*/ 0 h 129"/>
                <a:gd name="T18" fmla="*/ 0 w 89"/>
                <a:gd name="T19" fmla="*/ 0 h 129"/>
                <a:gd name="T20" fmla="*/ 0 w 89"/>
                <a:gd name="T21" fmla="*/ 0 h 129"/>
                <a:gd name="T22" fmla="*/ 0 w 89"/>
                <a:gd name="T23" fmla="*/ 0 h 129"/>
                <a:gd name="T24" fmla="*/ 0 w 89"/>
                <a:gd name="T25" fmla="*/ 0 h 129"/>
                <a:gd name="T26" fmla="*/ 0 w 89"/>
                <a:gd name="T27" fmla="*/ 0 h 129"/>
                <a:gd name="T28" fmla="*/ 0 w 89"/>
                <a:gd name="T29" fmla="*/ 0 h 129"/>
                <a:gd name="T30" fmla="*/ 0 w 89"/>
                <a:gd name="T31" fmla="*/ 0 h 129"/>
                <a:gd name="T32" fmla="*/ 0 w 89"/>
                <a:gd name="T33" fmla="*/ 0 h 129"/>
                <a:gd name="T34" fmla="*/ 0 w 89"/>
                <a:gd name="T35" fmla="*/ 0 h 129"/>
                <a:gd name="T36" fmla="*/ 0 w 89"/>
                <a:gd name="T37" fmla="*/ 0 h 129"/>
                <a:gd name="T38" fmla="*/ 0 w 89"/>
                <a:gd name="T39" fmla="*/ 0 h 129"/>
                <a:gd name="T40" fmla="*/ 0 w 89"/>
                <a:gd name="T41" fmla="*/ 0 h 129"/>
                <a:gd name="T42" fmla="*/ 0 w 89"/>
                <a:gd name="T43" fmla="*/ 0 h 129"/>
                <a:gd name="T44" fmla="*/ 0 w 89"/>
                <a:gd name="T45" fmla="*/ 0 h 129"/>
                <a:gd name="T46" fmla="*/ 0 w 89"/>
                <a:gd name="T47" fmla="*/ 0 h 129"/>
                <a:gd name="T48" fmla="*/ 0 w 89"/>
                <a:gd name="T49" fmla="*/ 0 h 129"/>
                <a:gd name="T50" fmla="*/ 0 w 89"/>
                <a:gd name="T51" fmla="*/ 0 h 129"/>
                <a:gd name="T52" fmla="*/ 0 w 89"/>
                <a:gd name="T53" fmla="*/ 0 h 129"/>
                <a:gd name="T54" fmla="*/ 0 w 89"/>
                <a:gd name="T55" fmla="*/ 0 h 129"/>
                <a:gd name="T56" fmla="*/ 0 w 89"/>
                <a:gd name="T57" fmla="*/ 0 h 129"/>
                <a:gd name="T58" fmla="*/ 0 w 89"/>
                <a:gd name="T59" fmla="*/ 0 h 129"/>
                <a:gd name="T60" fmla="*/ 0 w 89"/>
                <a:gd name="T61" fmla="*/ 0 h 129"/>
                <a:gd name="T62" fmla="*/ 0 w 89"/>
                <a:gd name="T63" fmla="*/ 0 h 129"/>
                <a:gd name="T64" fmla="*/ 0 w 89"/>
                <a:gd name="T65" fmla="*/ 0 h 129"/>
                <a:gd name="T66" fmla="*/ 0 w 89"/>
                <a:gd name="T67" fmla="*/ 0 h 129"/>
                <a:gd name="T68" fmla="*/ 0 w 89"/>
                <a:gd name="T69" fmla="*/ 0 h 129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89" h="129">
                  <a:moveTo>
                    <a:pt x="82" y="0"/>
                  </a:moveTo>
                  <a:lnTo>
                    <a:pt x="85" y="0"/>
                  </a:lnTo>
                  <a:lnTo>
                    <a:pt x="85" y="2"/>
                  </a:lnTo>
                  <a:lnTo>
                    <a:pt x="84" y="5"/>
                  </a:lnTo>
                  <a:lnTo>
                    <a:pt x="84" y="8"/>
                  </a:lnTo>
                  <a:lnTo>
                    <a:pt x="83" y="13"/>
                  </a:lnTo>
                  <a:lnTo>
                    <a:pt x="83" y="23"/>
                  </a:lnTo>
                  <a:lnTo>
                    <a:pt x="80" y="26"/>
                  </a:lnTo>
                  <a:lnTo>
                    <a:pt x="79" y="26"/>
                  </a:lnTo>
                  <a:lnTo>
                    <a:pt x="79" y="20"/>
                  </a:lnTo>
                  <a:lnTo>
                    <a:pt x="78" y="17"/>
                  </a:lnTo>
                  <a:lnTo>
                    <a:pt x="74" y="13"/>
                  </a:lnTo>
                  <a:lnTo>
                    <a:pt x="71" y="11"/>
                  </a:lnTo>
                  <a:lnTo>
                    <a:pt x="66" y="10"/>
                  </a:lnTo>
                  <a:lnTo>
                    <a:pt x="40" y="10"/>
                  </a:lnTo>
                  <a:lnTo>
                    <a:pt x="40" y="57"/>
                  </a:lnTo>
                  <a:lnTo>
                    <a:pt x="65" y="57"/>
                  </a:lnTo>
                  <a:lnTo>
                    <a:pt x="70" y="55"/>
                  </a:lnTo>
                  <a:lnTo>
                    <a:pt x="75" y="55"/>
                  </a:lnTo>
                  <a:lnTo>
                    <a:pt x="79" y="51"/>
                  </a:lnTo>
                  <a:lnTo>
                    <a:pt x="82" y="51"/>
                  </a:lnTo>
                  <a:lnTo>
                    <a:pt x="82" y="59"/>
                  </a:lnTo>
                  <a:lnTo>
                    <a:pt x="80" y="64"/>
                  </a:lnTo>
                  <a:lnTo>
                    <a:pt x="80" y="80"/>
                  </a:lnTo>
                  <a:lnTo>
                    <a:pt x="79" y="80"/>
                  </a:lnTo>
                  <a:lnTo>
                    <a:pt x="76" y="77"/>
                  </a:lnTo>
                  <a:lnTo>
                    <a:pt x="76" y="72"/>
                  </a:lnTo>
                  <a:lnTo>
                    <a:pt x="74" y="67"/>
                  </a:lnTo>
                  <a:lnTo>
                    <a:pt x="70" y="66"/>
                  </a:lnTo>
                  <a:lnTo>
                    <a:pt x="66" y="66"/>
                  </a:lnTo>
                  <a:lnTo>
                    <a:pt x="62" y="64"/>
                  </a:lnTo>
                  <a:lnTo>
                    <a:pt x="40" y="64"/>
                  </a:lnTo>
                  <a:lnTo>
                    <a:pt x="40" y="105"/>
                  </a:lnTo>
                  <a:lnTo>
                    <a:pt x="42" y="113"/>
                  </a:lnTo>
                  <a:lnTo>
                    <a:pt x="44" y="117"/>
                  </a:lnTo>
                  <a:lnTo>
                    <a:pt x="51" y="120"/>
                  </a:lnTo>
                  <a:lnTo>
                    <a:pt x="74" y="120"/>
                  </a:lnTo>
                  <a:lnTo>
                    <a:pt x="78" y="118"/>
                  </a:lnTo>
                  <a:lnTo>
                    <a:pt x="83" y="113"/>
                  </a:lnTo>
                  <a:lnTo>
                    <a:pt x="85" y="105"/>
                  </a:lnTo>
                  <a:lnTo>
                    <a:pt x="85" y="104"/>
                  </a:lnTo>
                  <a:lnTo>
                    <a:pt x="87" y="103"/>
                  </a:lnTo>
                  <a:lnTo>
                    <a:pt x="89" y="103"/>
                  </a:lnTo>
                  <a:lnTo>
                    <a:pt x="89" y="113"/>
                  </a:lnTo>
                  <a:lnTo>
                    <a:pt x="88" y="117"/>
                  </a:lnTo>
                  <a:lnTo>
                    <a:pt x="88" y="122"/>
                  </a:lnTo>
                  <a:lnTo>
                    <a:pt x="85" y="127"/>
                  </a:lnTo>
                  <a:lnTo>
                    <a:pt x="84" y="129"/>
                  </a:lnTo>
                  <a:lnTo>
                    <a:pt x="36" y="129"/>
                  </a:lnTo>
                  <a:lnTo>
                    <a:pt x="33" y="127"/>
                  </a:lnTo>
                  <a:lnTo>
                    <a:pt x="24" y="127"/>
                  </a:lnTo>
                  <a:lnTo>
                    <a:pt x="18" y="129"/>
                  </a:lnTo>
                  <a:lnTo>
                    <a:pt x="4" y="129"/>
                  </a:lnTo>
                  <a:lnTo>
                    <a:pt x="3" y="127"/>
                  </a:lnTo>
                  <a:lnTo>
                    <a:pt x="6" y="125"/>
                  </a:lnTo>
                  <a:lnTo>
                    <a:pt x="12" y="125"/>
                  </a:lnTo>
                  <a:lnTo>
                    <a:pt x="15" y="123"/>
                  </a:lnTo>
                  <a:lnTo>
                    <a:pt x="16" y="122"/>
                  </a:lnTo>
                  <a:lnTo>
                    <a:pt x="17" y="120"/>
                  </a:lnTo>
                  <a:lnTo>
                    <a:pt x="17" y="116"/>
                  </a:lnTo>
                  <a:lnTo>
                    <a:pt x="18" y="100"/>
                  </a:lnTo>
                  <a:lnTo>
                    <a:pt x="18" y="10"/>
                  </a:lnTo>
                  <a:lnTo>
                    <a:pt x="17" y="8"/>
                  </a:lnTo>
                  <a:lnTo>
                    <a:pt x="15" y="6"/>
                  </a:lnTo>
                  <a:lnTo>
                    <a:pt x="11" y="5"/>
                  </a:lnTo>
                  <a:lnTo>
                    <a:pt x="9" y="4"/>
                  </a:lnTo>
                  <a:lnTo>
                    <a:pt x="0" y="4"/>
                  </a:lnTo>
                  <a:lnTo>
                    <a:pt x="0" y="1"/>
                  </a:lnTo>
                  <a:lnTo>
                    <a:pt x="78" y="1"/>
                  </a:lnTo>
                  <a:lnTo>
                    <a:pt x="8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2825" y="799"/>
              <a:ext cx="60" cy="44"/>
            </a:xfrm>
            <a:custGeom>
              <a:avLst/>
              <a:gdLst>
                <a:gd name="T0" fmla="*/ 0 w 180"/>
                <a:gd name="T1" fmla="*/ 0 h 132"/>
                <a:gd name="T2" fmla="*/ 0 w 180"/>
                <a:gd name="T3" fmla="*/ 0 h 132"/>
                <a:gd name="T4" fmla="*/ 0 w 180"/>
                <a:gd name="T5" fmla="*/ 0 h 132"/>
                <a:gd name="T6" fmla="*/ 0 w 180"/>
                <a:gd name="T7" fmla="*/ 0 h 132"/>
                <a:gd name="T8" fmla="*/ 0 w 180"/>
                <a:gd name="T9" fmla="*/ 0 h 132"/>
                <a:gd name="T10" fmla="*/ 0 w 180"/>
                <a:gd name="T11" fmla="*/ 0 h 132"/>
                <a:gd name="T12" fmla="*/ 0 w 180"/>
                <a:gd name="T13" fmla="*/ 0 h 132"/>
                <a:gd name="T14" fmla="*/ 0 w 180"/>
                <a:gd name="T15" fmla="*/ 0 h 132"/>
                <a:gd name="T16" fmla="*/ 0 w 180"/>
                <a:gd name="T17" fmla="*/ 0 h 132"/>
                <a:gd name="T18" fmla="*/ 0 w 180"/>
                <a:gd name="T19" fmla="*/ 0 h 132"/>
                <a:gd name="T20" fmla="*/ 0 w 180"/>
                <a:gd name="T21" fmla="*/ 0 h 132"/>
                <a:gd name="T22" fmla="*/ 0 w 180"/>
                <a:gd name="T23" fmla="*/ 0 h 132"/>
                <a:gd name="T24" fmla="*/ 0 w 180"/>
                <a:gd name="T25" fmla="*/ 0 h 132"/>
                <a:gd name="T26" fmla="*/ 0 w 180"/>
                <a:gd name="T27" fmla="*/ 0 h 132"/>
                <a:gd name="T28" fmla="*/ 0 w 180"/>
                <a:gd name="T29" fmla="*/ 0 h 132"/>
                <a:gd name="T30" fmla="*/ 0 w 180"/>
                <a:gd name="T31" fmla="*/ 0 h 132"/>
                <a:gd name="T32" fmla="*/ 0 w 180"/>
                <a:gd name="T33" fmla="*/ 0 h 132"/>
                <a:gd name="T34" fmla="*/ 0 w 180"/>
                <a:gd name="T35" fmla="*/ 0 h 132"/>
                <a:gd name="T36" fmla="*/ 0 w 180"/>
                <a:gd name="T37" fmla="*/ 0 h 132"/>
                <a:gd name="T38" fmla="*/ 0 w 180"/>
                <a:gd name="T39" fmla="*/ 0 h 132"/>
                <a:gd name="T40" fmla="*/ 0 w 180"/>
                <a:gd name="T41" fmla="*/ 0 h 132"/>
                <a:gd name="T42" fmla="*/ 0 w 180"/>
                <a:gd name="T43" fmla="*/ 0 h 132"/>
                <a:gd name="T44" fmla="*/ 0 w 180"/>
                <a:gd name="T45" fmla="*/ 0 h 132"/>
                <a:gd name="T46" fmla="*/ 0 w 180"/>
                <a:gd name="T47" fmla="*/ 0 h 132"/>
                <a:gd name="T48" fmla="*/ 0 w 180"/>
                <a:gd name="T49" fmla="*/ 0 h 132"/>
                <a:gd name="T50" fmla="*/ 0 w 180"/>
                <a:gd name="T51" fmla="*/ 0 h 132"/>
                <a:gd name="T52" fmla="*/ 0 w 180"/>
                <a:gd name="T53" fmla="*/ 0 h 132"/>
                <a:gd name="T54" fmla="*/ 0 w 180"/>
                <a:gd name="T55" fmla="*/ 0 h 132"/>
                <a:gd name="T56" fmla="*/ 0 w 180"/>
                <a:gd name="T57" fmla="*/ 0 h 132"/>
                <a:gd name="T58" fmla="*/ 0 w 180"/>
                <a:gd name="T59" fmla="*/ 0 h 132"/>
                <a:gd name="T60" fmla="*/ 0 w 180"/>
                <a:gd name="T61" fmla="*/ 0 h 132"/>
                <a:gd name="T62" fmla="*/ 0 w 180"/>
                <a:gd name="T63" fmla="*/ 0 h 132"/>
                <a:gd name="T64" fmla="*/ 0 w 180"/>
                <a:gd name="T65" fmla="*/ 0 h 13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80" h="132">
                  <a:moveTo>
                    <a:pt x="36" y="0"/>
                  </a:moveTo>
                  <a:lnTo>
                    <a:pt x="37" y="0"/>
                  </a:lnTo>
                  <a:lnTo>
                    <a:pt x="87" y="101"/>
                  </a:lnTo>
                  <a:lnTo>
                    <a:pt x="135" y="4"/>
                  </a:lnTo>
                  <a:lnTo>
                    <a:pt x="139" y="0"/>
                  </a:lnTo>
                  <a:lnTo>
                    <a:pt x="140" y="0"/>
                  </a:lnTo>
                  <a:lnTo>
                    <a:pt x="140" y="2"/>
                  </a:lnTo>
                  <a:lnTo>
                    <a:pt x="142" y="3"/>
                  </a:lnTo>
                  <a:lnTo>
                    <a:pt x="142" y="5"/>
                  </a:lnTo>
                  <a:lnTo>
                    <a:pt x="158" y="110"/>
                  </a:lnTo>
                  <a:lnTo>
                    <a:pt x="160" y="115"/>
                  </a:lnTo>
                  <a:lnTo>
                    <a:pt x="160" y="120"/>
                  </a:lnTo>
                  <a:lnTo>
                    <a:pt x="161" y="123"/>
                  </a:lnTo>
                  <a:lnTo>
                    <a:pt x="163" y="125"/>
                  </a:lnTo>
                  <a:lnTo>
                    <a:pt x="166" y="126"/>
                  </a:lnTo>
                  <a:lnTo>
                    <a:pt x="171" y="128"/>
                  </a:lnTo>
                  <a:lnTo>
                    <a:pt x="179" y="128"/>
                  </a:lnTo>
                  <a:lnTo>
                    <a:pt x="180" y="129"/>
                  </a:lnTo>
                  <a:lnTo>
                    <a:pt x="178" y="132"/>
                  </a:lnTo>
                  <a:lnTo>
                    <a:pt x="158" y="132"/>
                  </a:lnTo>
                  <a:lnTo>
                    <a:pt x="148" y="130"/>
                  </a:lnTo>
                  <a:lnTo>
                    <a:pt x="136" y="130"/>
                  </a:lnTo>
                  <a:lnTo>
                    <a:pt x="135" y="129"/>
                  </a:lnTo>
                  <a:lnTo>
                    <a:pt x="135" y="128"/>
                  </a:lnTo>
                  <a:lnTo>
                    <a:pt x="136" y="128"/>
                  </a:lnTo>
                  <a:lnTo>
                    <a:pt x="138" y="126"/>
                  </a:lnTo>
                  <a:lnTo>
                    <a:pt x="138" y="120"/>
                  </a:lnTo>
                  <a:lnTo>
                    <a:pt x="127" y="45"/>
                  </a:lnTo>
                  <a:lnTo>
                    <a:pt x="89" y="121"/>
                  </a:lnTo>
                  <a:lnTo>
                    <a:pt x="85" y="129"/>
                  </a:lnTo>
                  <a:lnTo>
                    <a:pt x="84" y="130"/>
                  </a:lnTo>
                  <a:lnTo>
                    <a:pt x="84" y="132"/>
                  </a:lnTo>
                  <a:lnTo>
                    <a:pt x="82" y="132"/>
                  </a:lnTo>
                  <a:lnTo>
                    <a:pt x="77" y="126"/>
                  </a:lnTo>
                  <a:lnTo>
                    <a:pt x="76" y="123"/>
                  </a:lnTo>
                  <a:lnTo>
                    <a:pt x="72" y="116"/>
                  </a:lnTo>
                  <a:lnTo>
                    <a:pt x="68" y="107"/>
                  </a:lnTo>
                  <a:lnTo>
                    <a:pt x="63" y="98"/>
                  </a:lnTo>
                  <a:lnTo>
                    <a:pt x="57" y="85"/>
                  </a:lnTo>
                  <a:lnTo>
                    <a:pt x="54" y="79"/>
                  </a:lnTo>
                  <a:lnTo>
                    <a:pt x="49" y="70"/>
                  </a:lnTo>
                  <a:lnTo>
                    <a:pt x="44" y="57"/>
                  </a:lnTo>
                  <a:lnTo>
                    <a:pt x="39" y="47"/>
                  </a:lnTo>
                  <a:lnTo>
                    <a:pt x="37" y="47"/>
                  </a:lnTo>
                  <a:lnTo>
                    <a:pt x="28" y="114"/>
                  </a:lnTo>
                  <a:lnTo>
                    <a:pt x="28" y="125"/>
                  </a:lnTo>
                  <a:lnTo>
                    <a:pt x="33" y="128"/>
                  </a:lnTo>
                  <a:lnTo>
                    <a:pt x="41" y="128"/>
                  </a:lnTo>
                  <a:lnTo>
                    <a:pt x="42" y="129"/>
                  </a:lnTo>
                  <a:lnTo>
                    <a:pt x="42" y="130"/>
                  </a:lnTo>
                  <a:lnTo>
                    <a:pt x="41" y="132"/>
                  </a:lnTo>
                  <a:lnTo>
                    <a:pt x="28" y="132"/>
                  </a:lnTo>
                  <a:lnTo>
                    <a:pt x="23" y="130"/>
                  </a:lnTo>
                  <a:lnTo>
                    <a:pt x="17" y="130"/>
                  </a:lnTo>
                  <a:lnTo>
                    <a:pt x="13" y="132"/>
                  </a:lnTo>
                  <a:lnTo>
                    <a:pt x="1" y="132"/>
                  </a:lnTo>
                  <a:lnTo>
                    <a:pt x="0" y="130"/>
                  </a:lnTo>
                  <a:lnTo>
                    <a:pt x="0" y="129"/>
                  </a:lnTo>
                  <a:lnTo>
                    <a:pt x="1" y="128"/>
                  </a:lnTo>
                  <a:lnTo>
                    <a:pt x="8" y="128"/>
                  </a:lnTo>
                  <a:lnTo>
                    <a:pt x="10" y="126"/>
                  </a:lnTo>
                  <a:lnTo>
                    <a:pt x="13" y="124"/>
                  </a:lnTo>
                  <a:lnTo>
                    <a:pt x="14" y="121"/>
                  </a:lnTo>
                  <a:lnTo>
                    <a:pt x="14" y="117"/>
                  </a:lnTo>
                  <a:lnTo>
                    <a:pt x="15" y="115"/>
                  </a:lnTo>
                  <a:lnTo>
                    <a:pt x="32" y="4"/>
                  </a:ln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2" name="Freeform 49"/>
            <p:cNvSpPr>
              <a:spLocks noEditPoints="1"/>
            </p:cNvSpPr>
            <p:nvPr/>
          </p:nvSpPr>
          <p:spPr bwMode="auto">
            <a:xfrm>
              <a:off x="2899" y="799"/>
              <a:ext cx="48" cy="44"/>
            </a:xfrm>
            <a:custGeom>
              <a:avLst/>
              <a:gdLst>
                <a:gd name="T0" fmla="*/ 0 w 143"/>
                <a:gd name="T1" fmla="*/ 0 h 132"/>
                <a:gd name="T2" fmla="*/ 0 w 143"/>
                <a:gd name="T3" fmla="*/ 0 h 132"/>
                <a:gd name="T4" fmla="*/ 0 w 143"/>
                <a:gd name="T5" fmla="*/ 0 h 132"/>
                <a:gd name="T6" fmla="*/ 0 w 143"/>
                <a:gd name="T7" fmla="*/ 0 h 132"/>
                <a:gd name="T8" fmla="*/ 0 w 143"/>
                <a:gd name="T9" fmla="*/ 0 h 132"/>
                <a:gd name="T10" fmla="*/ 0 w 143"/>
                <a:gd name="T11" fmla="*/ 0 h 132"/>
                <a:gd name="T12" fmla="*/ 0 w 143"/>
                <a:gd name="T13" fmla="*/ 0 h 132"/>
                <a:gd name="T14" fmla="*/ 0 w 143"/>
                <a:gd name="T15" fmla="*/ 0 h 132"/>
                <a:gd name="T16" fmla="*/ 0 w 143"/>
                <a:gd name="T17" fmla="*/ 0 h 132"/>
                <a:gd name="T18" fmla="*/ 0 w 143"/>
                <a:gd name="T19" fmla="*/ 0 h 132"/>
                <a:gd name="T20" fmla="*/ 0 w 143"/>
                <a:gd name="T21" fmla="*/ 0 h 132"/>
                <a:gd name="T22" fmla="*/ 0 w 143"/>
                <a:gd name="T23" fmla="*/ 0 h 132"/>
                <a:gd name="T24" fmla="*/ 0 w 143"/>
                <a:gd name="T25" fmla="*/ 0 h 132"/>
                <a:gd name="T26" fmla="*/ 0 w 143"/>
                <a:gd name="T27" fmla="*/ 0 h 132"/>
                <a:gd name="T28" fmla="*/ 0 w 143"/>
                <a:gd name="T29" fmla="*/ 0 h 132"/>
                <a:gd name="T30" fmla="*/ 0 w 143"/>
                <a:gd name="T31" fmla="*/ 0 h 132"/>
                <a:gd name="T32" fmla="*/ 0 w 143"/>
                <a:gd name="T33" fmla="*/ 0 h 132"/>
                <a:gd name="T34" fmla="*/ 0 w 143"/>
                <a:gd name="T35" fmla="*/ 0 h 132"/>
                <a:gd name="T36" fmla="*/ 0 w 143"/>
                <a:gd name="T37" fmla="*/ 0 h 132"/>
                <a:gd name="T38" fmla="*/ 0 w 143"/>
                <a:gd name="T39" fmla="*/ 0 h 132"/>
                <a:gd name="T40" fmla="*/ 0 w 143"/>
                <a:gd name="T41" fmla="*/ 0 h 132"/>
                <a:gd name="T42" fmla="*/ 0 w 143"/>
                <a:gd name="T43" fmla="*/ 0 h 132"/>
                <a:gd name="T44" fmla="*/ 0 w 143"/>
                <a:gd name="T45" fmla="*/ 0 h 132"/>
                <a:gd name="T46" fmla="*/ 0 w 143"/>
                <a:gd name="T47" fmla="*/ 0 h 132"/>
                <a:gd name="T48" fmla="*/ 0 w 143"/>
                <a:gd name="T49" fmla="*/ 0 h 132"/>
                <a:gd name="T50" fmla="*/ 0 w 143"/>
                <a:gd name="T51" fmla="*/ 0 h 132"/>
                <a:gd name="T52" fmla="*/ 0 w 143"/>
                <a:gd name="T53" fmla="*/ 0 h 132"/>
                <a:gd name="T54" fmla="*/ 0 w 143"/>
                <a:gd name="T55" fmla="*/ 0 h 132"/>
                <a:gd name="T56" fmla="*/ 0 w 143"/>
                <a:gd name="T57" fmla="*/ 0 h 132"/>
                <a:gd name="T58" fmla="*/ 0 w 143"/>
                <a:gd name="T59" fmla="*/ 0 h 132"/>
                <a:gd name="T60" fmla="*/ 0 w 143"/>
                <a:gd name="T61" fmla="*/ 0 h 132"/>
                <a:gd name="T62" fmla="*/ 0 w 143"/>
                <a:gd name="T63" fmla="*/ 0 h 132"/>
                <a:gd name="T64" fmla="*/ 0 w 143"/>
                <a:gd name="T65" fmla="*/ 0 h 132"/>
                <a:gd name="T66" fmla="*/ 0 w 143"/>
                <a:gd name="T67" fmla="*/ 0 h 132"/>
                <a:gd name="T68" fmla="*/ 0 w 143"/>
                <a:gd name="T69" fmla="*/ 0 h 132"/>
                <a:gd name="T70" fmla="*/ 0 w 143"/>
                <a:gd name="T71" fmla="*/ 0 h 132"/>
                <a:gd name="T72" fmla="*/ 0 w 143"/>
                <a:gd name="T73" fmla="*/ 0 h 132"/>
                <a:gd name="T74" fmla="*/ 0 w 143"/>
                <a:gd name="T75" fmla="*/ 0 h 132"/>
                <a:gd name="T76" fmla="*/ 0 w 143"/>
                <a:gd name="T77" fmla="*/ 0 h 132"/>
                <a:gd name="T78" fmla="*/ 0 w 143"/>
                <a:gd name="T79" fmla="*/ 0 h 132"/>
                <a:gd name="T80" fmla="*/ 0 w 143"/>
                <a:gd name="T81" fmla="*/ 0 h 132"/>
                <a:gd name="T82" fmla="*/ 0 w 143"/>
                <a:gd name="T83" fmla="*/ 0 h 132"/>
                <a:gd name="T84" fmla="*/ 0 w 143"/>
                <a:gd name="T85" fmla="*/ 0 h 132"/>
                <a:gd name="T86" fmla="*/ 0 w 143"/>
                <a:gd name="T87" fmla="*/ 0 h 132"/>
                <a:gd name="T88" fmla="*/ 0 w 143"/>
                <a:gd name="T89" fmla="*/ 0 h 132"/>
                <a:gd name="T90" fmla="*/ 0 w 143"/>
                <a:gd name="T91" fmla="*/ 0 h 132"/>
                <a:gd name="T92" fmla="*/ 0 w 143"/>
                <a:gd name="T93" fmla="*/ 0 h 132"/>
                <a:gd name="T94" fmla="*/ 0 w 143"/>
                <a:gd name="T95" fmla="*/ 0 h 132"/>
                <a:gd name="T96" fmla="*/ 0 w 143"/>
                <a:gd name="T97" fmla="*/ 0 h 132"/>
                <a:gd name="T98" fmla="*/ 0 w 143"/>
                <a:gd name="T99" fmla="*/ 0 h 132"/>
                <a:gd name="T100" fmla="*/ 0 w 143"/>
                <a:gd name="T101" fmla="*/ 0 h 132"/>
                <a:gd name="T102" fmla="*/ 0 w 143"/>
                <a:gd name="T103" fmla="*/ 0 h 132"/>
                <a:gd name="T104" fmla="*/ 0 w 143"/>
                <a:gd name="T105" fmla="*/ 0 h 132"/>
                <a:gd name="T106" fmla="*/ 0 w 143"/>
                <a:gd name="T107" fmla="*/ 0 h 132"/>
                <a:gd name="T108" fmla="*/ 0 w 143"/>
                <a:gd name="T109" fmla="*/ 0 h 132"/>
                <a:gd name="T110" fmla="*/ 0 w 143"/>
                <a:gd name="T111" fmla="*/ 0 h 132"/>
                <a:gd name="T112" fmla="*/ 0 w 143"/>
                <a:gd name="T113" fmla="*/ 0 h 132"/>
                <a:gd name="T114" fmla="*/ 0 w 143"/>
                <a:gd name="T115" fmla="*/ 0 h 132"/>
                <a:gd name="T116" fmla="*/ 0 w 143"/>
                <a:gd name="T117" fmla="*/ 0 h 132"/>
                <a:gd name="T118" fmla="*/ 0 w 143"/>
                <a:gd name="T119" fmla="*/ 0 h 132"/>
                <a:gd name="T120" fmla="*/ 0 w 143"/>
                <a:gd name="T121" fmla="*/ 0 h 132"/>
                <a:gd name="T122" fmla="*/ 0 w 143"/>
                <a:gd name="T123" fmla="*/ 0 h 132"/>
                <a:gd name="T124" fmla="*/ 0 w 143"/>
                <a:gd name="T125" fmla="*/ 0 h 13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43" h="132">
                  <a:moveTo>
                    <a:pt x="65" y="35"/>
                  </a:moveTo>
                  <a:lnTo>
                    <a:pt x="65" y="36"/>
                  </a:lnTo>
                  <a:lnTo>
                    <a:pt x="49" y="78"/>
                  </a:lnTo>
                  <a:lnTo>
                    <a:pt x="49" y="79"/>
                  </a:lnTo>
                  <a:lnTo>
                    <a:pt x="82" y="79"/>
                  </a:lnTo>
                  <a:lnTo>
                    <a:pt x="82" y="78"/>
                  </a:lnTo>
                  <a:lnTo>
                    <a:pt x="67" y="36"/>
                  </a:lnTo>
                  <a:lnTo>
                    <a:pt x="67" y="35"/>
                  </a:lnTo>
                  <a:lnTo>
                    <a:pt x="65" y="35"/>
                  </a:lnTo>
                  <a:close/>
                  <a:moveTo>
                    <a:pt x="69" y="0"/>
                  </a:moveTo>
                  <a:lnTo>
                    <a:pt x="72" y="0"/>
                  </a:lnTo>
                  <a:lnTo>
                    <a:pt x="74" y="5"/>
                  </a:lnTo>
                  <a:lnTo>
                    <a:pt x="77" y="12"/>
                  </a:lnTo>
                  <a:lnTo>
                    <a:pt x="81" y="22"/>
                  </a:lnTo>
                  <a:lnTo>
                    <a:pt x="87" y="35"/>
                  </a:lnTo>
                  <a:lnTo>
                    <a:pt x="94" y="52"/>
                  </a:lnTo>
                  <a:lnTo>
                    <a:pt x="100" y="67"/>
                  </a:lnTo>
                  <a:lnTo>
                    <a:pt x="107" y="84"/>
                  </a:lnTo>
                  <a:lnTo>
                    <a:pt x="113" y="98"/>
                  </a:lnTo>
                  <a:lnTo>
                    <a:pt x="118" y="110"/>
                  </a:lnTo>
                  <a:lnTo>
                    <a:pt x="121" y="116"/>
                  </a:lnTo>
                  <a:lnTo>
                    <a:pt x="125" y="120"/>
                  </a:lnTo>
                  <a:lnTo>
                    <a:pt x="127" y="124"/>
                  </a:lnTo>
                  <a:lnTo>
                    <a:pt x="130" y="125"/>
                  </a:lnTo>
                  <a:lnTo>
                    <a:pt x="131" y="126"/>
                  </a:lnTo>
                  <a:lnTo>
                    <a:pt x="134" y="128"/>
                  </a:lnTo>
                  <a:lnTo>
                    <a:pt x="141" y="128"/>
                  </a:lnTo>
                  <a:lnTo>
                    <a:pt x="143" y="129"/>
                  </a:lnTo>
                  <a:lnTo>
                    <a:pt x="143" y="132"/>
                  </a:lnTo>
                  <a:lnTo>
                    <a:pt x="101" y="132"/>
                  </a:lnTo>
                  <a:lnTo>
                    <a:pt x="99" y="130"/>
                  </a:lnTo>
                  <a:lnTo>
                    <a:pt x="96" y="130"/>
                  </a:lnTo>
                  <a:lnTo>
                    <a:pt x="99" y="128"/>
                  </a:lnTo>
                  <a:lnTo>
                    <a:pt x="100" y="128"/>
                  </a:lnTo>
                  <a:lnTo>
                    <a:pt x="100" y="124"/>
                  </a:lnTo>
                  <a:lnTo>
                    <a:pt x="87" y="89"/>
                  </a:lnTo>
                  <a:lnTo>
                    <a:pt x="86" y="88"/>
                  </a:lnTo>
                  <a:lnTo>
                    <a:pt x="45" y="88"/>
                  </a:lnTo>
                  <a:lnTo>
                    <a:pt x="45" y="89"/>
                  </a:lnTo>
                  <a:lnTo>
                    <a:pt x="36" y="112"/>
                  </a:lnTo>
                  <a:lnTo>
                    <a:pt x="34" y="116"/>
                  </a:lnTo>
                  <a:lnTo>
                    <a:pt x="32" y="121"/>
                  </a:lnTo>
                  <a:lnTo>
                    <a:pt x="32" y="125"/>
                  </a:lnTo>
                  <a:lnTo>
                    <a:pt x="34" y="126"/>
                  </a:lnTo>
                  <a:lnTo>
                    <a:pt x="36" y="128"/>
                  </a:lnTo>
                  <a:lnTo>
                    <a:pt x="43" y="128"/>
                  </a:lnTo>
                  <a:lnTo>
                    <a:pt x="45" y="129"/>
                  </a:lnTo>
                  <a:lnTo>
                    <a:pt x="45" y="132"/>
                  </a:lnTo>
                  <a:lnTo>
                    <a:pt x="32" y="132"/>
                  </a:lnTo>
                  <a:lnTo>
                    <a:pt x="27" y="130"/>
                  </a:lnTo>
                  <a:lnTo>
                    <a:pt x="19" y="130"/>
                  </a:lnTo>
                  <a:lnTo>
                    <a:pt x="11" y="132"/>
                  </a:lnTo>
                  <a:lnTo>
                    <a:pt x="0" y="132"/>
                  </a:lnTo>
                  <a:lnTo>
                    <a:pt x="0" y="128"/>
                  </a:lnTo>
                  <a:lnTo>
                    <a:pt x="7" y="128"/>
                  </a:lnTo>
                  <a:lnTo>
                    <a:pt x="11" y="126"/>
                  </a:lnTo>
                  <a:lnTo>
                    <a:pt x="15" y="124"/>
                  </a:lnTo>
                  <a:lnTo>
                    <a:pt x="18" y="121"/>
                  </a:lnTo>
                  <a:lnTo>
                    <a:pt x="19" y="117"/>
                  </a:lnTo>
                  <a:lnTo>
                    <a:pt x="22" y="112"/>
                  </a:lnTo>
                  <a:lnTo>
                    <a:pt x="65" y="7"/>
                  </a:lnTo>
                  <a:lnTo>
                    <a:pt x="68" y="2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1750" y="579"/>
              <a:ext cx="208" cy="130"/>
            </a:xfrm>
            <a:custGeom>
              <a:avLst/>
              <a:gdLst>
                <a:gd name="T0" fmla="*/ 1 w 623"/>
                <a:gd name="T1" fmla="*/ 0 h 390"/>
                <a:gd name="T2" fmla="*/ 1 w 623"/>
                <a:gd name="T3" fmla="*/ 0 h 390"/>
                <a:gd name="T4" fmla="*/ 1 w 623"/>
                <a:gd name="T5" fmla="*/ 0 h 390"/>
                <a:gd name="T6" fmla="*/ 1 w 623"/>
                <a:gd name="T7" fmla="*/ 0 h 390"/>
                <a:gd name="T8" fmla="*/ 1 w 623"/>
                <a:gd name="T9" fmla="*/ 0 h 390"/>
                <a:gd name="T10" fmla="*/ 1 w 623"/>
                <a:gd name="T11" fmla="*/ 0 h 390"/>
                <a:gd name="T12" fmla="*/ 1 w 623"/>
                <a:gd name="T13" fmla="*/ 0 h 390"/>
                <a:gd name="T14" fmla="*/ 1 w 623"/>
                <a:gd name="T15" fmla="*/ 0 h 390"/>
                <a:gd name="T16" fmla="*/ 1 w 623"/>
                <a:gd name="T17" fmla="*/ 0 h 390"/>
                <a:gd name="T18" fmla="*/ 1 w 623"/>
                <a:gd name="T19" fmla="*/ 0 h 390"/>
                <a:gd name="T20" fmla="*/ 1 w 623"/>
                <a:gd name="T21" fmla="*/ 0 h 390"/>
                <a:gd name="T22" fmla="*/ 1 w 623"/>
                <a:gd name="T23" fmla="*/ 0 h 390"/>
                <a:gd name="T24" fmla="*/ 1 w 623"/>
                <a:gd name="T25" fmla="*/ 0 h 390"/>
                <a:gd name="T26" fmla="*/ 1 w 623"/>
                <a:gd name="T27" fmla="*/ 0 h 390"/>
                <a:gd name="T28" fmla="*/ 0 w 623"/>
                <a:gd name="T29" fmla="*/ 0 h 390"/>
                <a:gd name="T30" fmla="*/ 0 w 623"/>
                <a:gd name="T31" fmla="*/ 0 h 390"/>
                <a:gd name="T32" fmla="*/ 0 w 623"/>
                <a:gd name="T33" fmla="*/ 1 h 390"/>
                <a:gd name="T34" fmla="*/ 0 w 623"/>
                <a:gd name="T35" fmla="*/ 1 h 390"/>
                <a:gd name="T36" fmla="*/ 0 w 623"/>
                <a:gd name="T37" fmla="*/ 1 h 390"/>
                <a:gd name="T38" fmla="*/ 0 w 623"/>
                <a:gd name="T39" fmla="*/ 0 h 390"/>
                <a:gd name="T40" fmla="*/ 0 w 623"/>
                <a:gd name="T41" fmla="*/ 0 h 390"/>
                <a:gd name="T42" fmla="*/ 0 w 623"/>
                <a:gd name="T43" fmla="*/ 0 h 390"/>
                <a:gd name="T44" fmla="*/ 0 w 623"/>
                <a:gd name="T45" fmla="*/ 0 h 390"/>
                <a:gd name="T46" fmla="*/ 0 w 623"/>
                <a:gd name="T47" fmla="*/ 0 h 390"/>
                <a:gd name="T48" fmla="*/ 0 w 623"/>
                <a:gd name="T49" fmla="*/ 0 h 390"/>
                <a:gd name="T50" fmla="*/ 0 w 623"/>
                <a:gd name="T51" fmla="*/ 0 h 390"/>
                <a:gd name="T52" fmla="*/ 0 w 623"/>
                <a:gd name="T53" fmla="*/ 0 h 390"/>
                <a:gd name="T54" fmla="*/ 0 w 623"/>
                <a:gd name="T55" fmla="*/ 0 h 390"/>
                <a:gd name="T56" fmla="*/ 0 w 623"/>
                <a:gd name="T57" fmla="*/ 0 h 390"/>
                <a:gd name="T58" fmla="*/ 0 w 623"/>
                <a:gd name="T59" fmla="*/ 0 h 390"/>
                <a:gd name="T60" fmla="*/ 0 w 623"/>
                <a:gd name="T61" fmla="*/ 0 h 390"/>
                <a:gd name="T62" fmla="*/ 0 w 623"/>
                <a:gd name="T63" fmla="*/ 0 h 390"/>
                <a:gd name="T64" fmla="*/ 0 w 623"/>
                <a:gd name="T65" fmla="*/ 0 h 390"/>
                <a:gd name="T66" fmla="*/ 0 w 623"/>
                <a:gd name="T67" fmla="*/ 0 h 390"/>
                <a:gd name="T68" fmla="*/ 0 w 623"/>
                <a:gd name="T69" fmla="*/ 0 h 390"/>
                <a:gd name="T70" fmla="*/ 0 w 623"/>
                <a:gd name="T71" fmla="*/ 0 h 390"/>
                <a:gd name="T72" fmla="*/ 0 w 623"/>
                <a:gd name="T73" fmla="*/ 0 h 390"/>
                <a:gd name="T74" fmla="*/ 0 w 623"/>
                <a:gd name="T75" fmla="*/ 0 h 390"/>
                <a:gd name="T76" fmla="*/ 0 w 623"/>
                <a:gd name="T77" fmla="*/ 0 h 390"/>
                <a:gd name="T78" fmla="*/ 0 w 623"/>
                <a:gd name="T79" fmla="*/ 0 h 390"/>
                <a:gd name="T80" fmla="*/ 0 w 623"/>
                <a:gd name="T81" fmla="*/ 0 h 390"/>
                <a:gd name="T82" fmla="*/ 0 w 623"/>
                <a:gd name="T83" fmla="*/ 0 h 390"/>
                <a:gd name="T84" fmla="*/ 1 w 623"/>
                <a:gd name="T85" fmla="*/ 0 h 390"/>
                <a:gd name="T86" fmla="*/ 1 w 623"/>
                <a:gd name="T87" fmla="*/ 0 h 390"/>
                <a:gd name="T88" fmla="*/ 1 w 623"/>
                <a:gd name="T89" fmla="*/ 0 h 39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623" h="390">
                  <a:moveTo>
                    <a:pt x="513" y="0"/>
                  </a:moveTo>
                  <a:lnTo>
                    <a:pt x="539" y="2"/>
                  </a:lnTo>
                  <a:lnTo>
                    <a:pt x="562" y="10"/>
                  </a:lnTo>
                  <a:lnTo>
                    <a:pt x="583" y="21"/>
                  </a:lnTo>
                  <a:lnTo>
                    <a:pt x="600" y="38"/>
                  </a:lnTo>
                  <a:lnTo>
                    <a:pt x="613" y="58"/>
                  </a:lnTo>
                  <a:lnTo>
                    <a:pt x="620" y="82"/>
                  </a:lnTo>
                  <a:lnTo>
                    <a:pt x="623" y="108"/>
                  </a:lnTo>
                  <a:lnTo>
                    <a:pt x="622" y="123"/>
                  </a:lnTo>
                  <a:lnTo>
                    <a:pt x="616" y="140"/>
                  </a:lnTo>
                  <a:lnTo>
                    <a:pt x="606" y="159"/>
                  </a:lnTo>
                  <a:lnTo>
                    <a:pt x="580" y="139"/>
                  </a:lnTo>
                  <a:lnTo>
                    <a:pt x="585" y="128"/>
                  </a:lnTo>
                  <a:lnTo>
                    <a:pt x="589" y="118"/>
                  </a:lnTo>
                  <a:lnTo>
                    <a:pt x="589" y="108"/>
                  </a:lnTo>
                  <a:lnTo>
                    <a:pt x="588" y="88"/>
                  </a:lnTo>
                  <a:lnTo>
                    <a:pt x="583" y="69"/>
                  </a:lnTo>
                  <a:lnTo>
                    <a:pt x="576" y="52"/>
                  </a:lnTo>
                  <a:lnTo>
                    <a:pt x="565" y="36"/>
                  </a:lnTo>
                  <a:lnTo>
                    <a:pt x="552" y="24"/>
                  </a:lnTo>
                  <a:lnTo>
                    <a:pt x="534" y="15"/>
                  </a:lnTo>
                  <a:lnTo>
                    <a:pt x="513" y="12"/>
                  </a:lnTo>
                  <a:lnTo>
                    <a:pt x="488" y="16"/>
                  </a:lnTo>
                  <a:lnTo>
                    <a:pt x="462" y="28"/>
                  </a:lnTo>
                  <a:lnTo>
                    <a:pt x="437" y="46"/>
                  </a:lnTo>
                  <a:lnTo>
                    <a:pt x="413" y="69"/>
                  </a:lnTo>
                  <a:lnTo>
                    <a:pt x="388" y="96"/>
                  </a:lnTo>
                  <a:lnTo>
                    <a:pt x="364" y="126"/>
                  </a:lnTo>
                  <a:lnTo>
                    <a:pt x="202" y="336"/>
                  </a:lnTo>
                  <a:lnTo>
                    <a:pt x="202" y="337"/>
                  </a:lnTo>
                  <a:lnTo>
                    <a:pt x="200" y="337"/>
                  </a:lnTo>
                  <a:lnTo>
                    <a:pt x="177" y="361"/>
                  </a:lnTo>
                  <a:lnTo>
                    <a:pt x="153" y="377"/>
                  </a:lnTo>
                  <a:lnTo>
                    <a:pt x="127" y="387"/>
                  </a:lnTo>
                  <a:lnTo>
                    <a:pt x="99" y="390"/>
                  </a:lnTo>
                  <a:lnTo>
                    <a:pt x="78" y="387"/>
                  </a:lnTo>
                  <a:lnTo>
                    <a:pt x="59" y="381"/>
                  </a:lnTo>
                  <a:lnTo>
                    <a:pt x="40" y="369"/>
                  </a:lnTo>
                  <a:lnTo>
                    <a:pt x="24" y="352"/>
                  </a:lnTo>
                  <a:lnTo>
                    <a:pt x="11" y="333"/>
                  </a:lnTo>
                  <a:lnTo>
                    <a:pt x="2" y="311"/>
                  </a:lnTo>
                  <a:lnTo>
                    <a:pt x="0" y="285"/>
                  </a:lnTo>
                  <a:lnTo>
                    <a:pt x="2" y="260"/>
                  </a:lnTo>
                  <a:lnTo>
                    <a:pt x="9" y="239"/>
                  </a:lnTo>
                  <a:lnTo>
                    <a:pt x="19" y="221"/>
                  </a:lnTo>
                  <a:lnTo>
                    <a:pt x="33" y="208"/>
                  </a:lnTo>
                  <a:lnTo>
                    <a:pt x="47" y="198"/>
                  </a:lnTo>
                  <a:lnTo>
                    <a:pt x="64" y="190"/>
                  </a:lnTo>
                  <a:lnTo>
                    <a:pt x="81" y="186"/>
                  </a:lnTo>
                  <a:lnTo>
                    <a:pt x="97" y="185"/>
                  </a:lnTo>
                  <a:lnTo>
                    <a:pt x="121" y="188"/>
                  </a:lnTo>
                  <a:lnTo>
                    <a:pt x="141" y="193"/>
                  </a:lnTo>
                  <a:lnTo>
                    <a:pt x="157" y="202"/>
                  </a:lnTo>
                  <a:lnTo>
                    <a:pt x="171" y="211"/>
                  </a:lnTo>
                  <a:lnTo>
                    <a:pt x="182" y="221"/>
                  </a:lnTo>
                  <a:lnTo>
                    <a:pt x="184" y="224"/>
                  </a:lnTo>
                  <a:lnTo>
                    <a:pt x="162" y="248"/>
                  </a:lnTo>
                  <a:lnTo>
                    <a:pt x="159" y="245"/>
                  </a:lnTo>
                  <a:lnTo>
                    <a:pt x="149" y="236"/>
                  </a:lnTo>
                  <a:lnTo>
                    <a:pt x="139" y="229"/>
                  </a:lnTo>
                  <a:lnTo>
                    <a:pt x="127" y="222"/>
                  </a:lnTo>
                  <a:lnTo>
                    <a:pt x="114" y="218"/>
                  </a:lnTo>
                  <a:lnTo>
                    <a:pt x="97" y="217"/>
                  </a:lnTo>
                  <a:lnTo>
                    <a:pt x="82" y="218"/>
                  </a:lnTo>
                  <a:lnTo>
                    <a:pt x="65" y="222"/>
                  </a:lnTo>
                  <a:lnTo>
                    <a:pt x="49" y="229"/>
                  </a:lnTo>
                  <a:lnTo>
                    <a:pt x="34" y="238"/>
                  </a:lnTo>
                  <a:lnTo>
                    <a:pt x="23" y="249"/>
                  </a:lnTo>
                  <a:lnTo>
                    <a:pt x="14" y="266"/>
                  </a:lnTo>
                  <a:lnTo>
                    <a:pt x="11" y="285"/>
                  </a:lnTo>
                  <a:lnTo>
                    <a:pt x="15" y="303"/>
                  </a:lnTo>
                  <a:lnTo>
                    <a:pt x="23" y="320"/>
                  </a:lnTo>
                  <a:lnTo>
                    <a:pt x="36" y="333"/>
                  </a:lnTo>
                  <a:lnTo>
                    <a:pt x="51" y="343"/>
                  </a:lnTo>
                  <a:lnTo>
                    <a:pt x="68" y="350"/>
                  </a:lnTo>
                  <a:lnTo>
                    <a:pt x="85" y="355"/>
                  </a:lnTo>
                  <a:lnTo>
                    <a:pt x="99" y="356"/>
                  </a:lnTo>
                  <a:lnTo>
                    <a:pt x="114" y="355"/>
                  </a:lnTo>
                  <a:lnTo>
                    <a:pt x="130" y="352"/>
                  </a:lnTo>
                  <a:lnTo>
                    <a:pt x="144" y="345"/>
                  </a:lnTo>
                  <a:lnTo>
                    <a:pt x="159" y="333"/>
                  </a:lnTo>
                  <a:lnTo>
                    <a:pt x="176" y="315"/>
                  </a:lnTo>
                  <a:lnTo>
                    <a:pt x="176" y="316"/>
                  </a:lnTo>
                  <a:lnTo>
                    <a:pt x="338" y="106"/>
                  </a:lnTo>
                  <a:lnTo>
                    <a:pt x="338" y="105"/>
                  </a:lnTo>
                  <a:lnTo>
                    <a:pt x="367" y="73"/>
                  </a:lnTo>
                  <a:lnTo>
                    <a:pt x="394" y="47"/>
                  </a:lnTo>
                  <a:lnTo>
                    <a:pt x="422" y="27"/>
                  </a:lnTo>
                  <a:lnTo>
                    <a:pt x="450" y="11"/>
                  </a:lnTo>
                  <a:lnTo>
                    <a:pt x="481" y="2"/>
                  </a:lnTo>
                  <a:lnTo>
                    <a:pt x="513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1746" y="594"/>
              <a:ext cx="229" cy="141"/>
            </a:xfrm>
            <a:custGeom>
              <a:avLst/>
              <a:gdLst>
                <a:gd name="T0" fmla="*/ 1 w 686"/>
                <a:gd name="T1" fmla="*/ 0 h 422"/>
                <a:gd name="T2" fmla="*/ 1 w 686"/>
                <a:gd name="T3" fmla="*/ 0 h 422"/>
                <a:gd name="T4" fmla="*/ 1 w 686"/>
                <a:gd name="T5" fmla="*/ 0 h 422"/>
                <a:gd name="T6" fmla="*/ 1 w 686"/>
                <a:gd name="T7" fmla="*/ 0 h 422"/>
                <a:gd name="T8" fmla="*/ 1 w 686"/>
                <a:gd name="T9" fmla="*/ 0 h 422"/>
                <a:gd name="T10" fmla="*/ 1 w 686"/>
                <a:gd name="T11" fmla="*/ 0 h 422"/>
                <a:gd name="T12" fmla="*/ 1 w 686"/>
                <a:gd name="T13" fmla="*/ 0 h 422"/>
                <a:gd name="T14" fmla="*/ 1 w 686"/>
                <a:gd name="T15" fmla="*/ 0 h 422"/>
                <a:gd name="T16" fmla="*/ 1 w 686"/>
                <a:gd name="T17" fmla="*/ 0 h 422"/>
                <a:gd name="T18" fmla="*/ 1 w 686"/>
                <a:gd name="T19" fmla="*/ 0 h 422"/>
                <a:gd name="T20" fmla="*/ 1 w 686"/>
                <a:gd name="T21" fmla="*/ 0 h 422"/>
                <a:gd name="T22" fmla="*/ 1 w 686"/>
                <a:gd name="T23" fmla="*/ 0 h 422"/>
                <a:gd name="T24" fmla="*/ 1 w 686"/>
                <a:gd name="T25" fmla="*/ 0 h 422"/>
                <a:gd name="T26" fmla="*/ 1 w 686"/>
                <a:gd name="T27" fmla="*/ 0 h 422"/>
                <a:gd name="T28" fmla="*/ 1 w 686"/>
                <a:gd name="T29" fmla="*/ 0 h 422"/>
                <a:gd name="T30" fmla="*/ 0 w 686"/>
                <a:gd name="T31" fmla="*/ 0 h 422"/>
                <a:gd name="T32" fmla="*/ 0 w 686"/>
                <a:gd name="T33" fmla="*/ 0 h 422"/>
                <a:gd name="T34" fmla="*/ 0 w 686"/>
                <a:gd name="T35" fmla="*/ 1 h 422"/>
                <a:gd name="T36" fmla="*/ 0 w 686"/>
                <a:gd name="T37" fmla="*/ 1 h 422"/>
                <a:gd name="T38" fmla="*/ 0 w 686"/>
                <a:gd name="T39" fmla="*/ 1 h 422"/>
                <a:gd name="T40" fmla="*/ 0 w 686"/>
                <a:gd name="T41" fmla="*/ 1 h 422"/>
                <a:gd name="T42" fmla="*/ 0 w 686"/>
                <a:gd name="T43" fmla="*/ 1 h 422"/>
                <a:gd name="T44" fmla="*/ 0 w 686"/>
                <a:gd name="T45" fmla="*/ 0 h 422"/>
                <a:gd name="T46" fmla="*/ 0 w 686"/>
                <a:gd name="T47" fmla="*/ 0 h 422"/>
                <a:gd name="T48" fmla="*/ 0 w 686"/>
                <a:gd name="T49" fmla="*/ 0 h 422"/>
                <a:gd name="T50" fmla="*/ 0 w 686"/>
                <a:gd name="T51" fmla="*/ 0 h 422"/>
                <a:gd name="T52" fmla="*/ 0 w 686"/>
                <a:gd name="T53" fmla="*/ 0 h 422"/>
                <a:gd name="T54" fmla="*/ 0 w 686"/>
                <a:gd name="T55" fmla="*/ 0 h 422"/>
                <a:gd name="T56" fmla="*/ 0 w 686"/>
                <a:gd name="T57" fmla="*/ 0 h 422"/>
                <a:gd name="T58" fmla="*/ 0 w 686"/>
                <a:gd name="T59" fmla="*/ 0 h 422"/>
                <a:gd name="T60" fmla="*/ 0 w 686"/>
                <a:gd name="T61" fmla="*/ 0 h 422"/>
                <a:gd name="T62" fmla="*/ 0 w 686"/>
                <a:gd name="T63" fmla="*/ 0 h 422"/>
                <a:gd name="T64" fmla="*/ 0 w 686"/>
                <a:gd name="T65" fmla="*/ 0 h 422"/>
                <a:gd name="T66" fmla="*/ 0 w 686"/>
                <a:gd name="T67" fmla="*/ 0 h 422"/>
                <a:gd name="T68" fmla="*/ 0 w 686"/>
                <a:gd name="T69" fmla="*/ 0 h 422"/>
                <a:gd name="T70" fmla="*/ 0 w 686"/>
                <a:gd name="T71" fmla="*/ 0 h 422"/>
                <a:gd name="T72" fmla="*/ 0 w 686"/>
                <a:gd name="T73" fmla="*/ 0 h 422"/>
                <a:gd name="T74" fmla="*/ 0 w 686"/>
                <a:gd name="T75" fmla="*/ 0 h 422"/>
                <a:gd name="T76" fmla="*/ 0 w 686"/>
                <a:gd name="T77" fmla="*/ 0 h 422"/>
                <a:gd name="T78" fmla="*/ 0 w 686"/>
                <a:gd name="T79" fmla="*/ 1 h 422"/>
                <a:gd name="T80" fmla="*/ 0 w 686"/>
                <a:gd name="T81" fmla="*/ 1 h 422"/>
                <a:gd name="T82" fmla="*/ 0 w 686"/>
                <a:gd name="T83" fmla="*/ 1 h 422"/>
                <a:gd name="T84" fmla="*/ 0 w 686"/>
                <a:gd name="T85" fmla="*/ 0 h 422"/>
                <a:gd name="T86" fmla="*/ 0 w 686"/>
                <a:gd name="T87" fmla="*/ 0 h 422"/>
                <a:gd name="T88" fmla="*/ 1 w 686"/>
                <a:gd name="T89" fmla="*/ 0 h 422"/>
                <a:gd name="T90" fmla="*/ 1 w 686"/>
                <a:gd name="T91" fmla="*/ 0 h 422"/>
                <a:gd name="T92" fmla="*/ 1 w 686"/>
                <a:gd name="T93" fmla="*/ 0 h 422"/>
                <a:gd name="T94" fmla="*/ 1 w 686"/>
                <a:gd name="T95" fmla="*/ 0 h 42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86" h="422">
                  <a:moveTo>
                    <a:pt x="578" y="0"/>
                  </a:moveTo>
                  <a:lnTo>
                    <a:pt x="599" y="1"/>
                  </a:lnTo>
                  <a:lnTo>
                    <a:pt x="618" y="6"/>
                  </a:lnTo>
                  <a:lnTo>
                    <a:pt x="636" y="14"/>
                  </a:lnTo>
                  <a:lnTo>
                    <a:pt x="653" y="24"/>
                  </a:lnTo>
                  <a:lnTo>
                    <a:pt x="667" y="38"/>
                  </a:lnTo>
                  <a:lnTo>
                    <a:pt x="677" y="56"/>
                  </a:lnTo>
                  <a:lnTo>
                    <a:pt x="684" y="77"/>
                  </a:lnTo>
                  <a:lnTo>
                    <a:pt x="686" y="103"/>
                  </a:lnTo>
                  <a:lnTo>
                    <a:pt x="686" y="112"/>
                  </a:lnTo>
                  <a:lnTo>
                    <a:pt x="684" y="126"/>
                  </a:lnTo>
                  <a:lnTo>
                    <a:pt x="679" y="143"/>
                  </a:lnTo>
                  <a:lnTo>
                    <a:pt x="668" y="158"/>
                  </a:lnTo>
                  <a:lnTo>
                    <a:pt x="645" y="136"/>
                  </a:lnTo>
                  <a:lnTo>
                    <a:pt x="650" y="125"/>
                  </a:lnTo>
                  <a:lnTo>
                    <a:pt x="654" y="114"/>
                  </a:lnTo>
                  <a:lnTo>
                    <a:pt x="654" y="103"/>
                  </a:lnTo>
                  <a:lnTo>
                    <a:pt x="653" y="83"/>
                  </a:lnTo>
                  <a:lnTo>
                    <a:pt x="649" y="65"/>
                  </a:lnTo>
                  <a:lnTo>
                    <a:pt x="641" y="47"/>
                  </a:lnTo>
                  <a:lnTo>
                    <a:pt x="631" y="33"/>
                  </a:lnTo>
                  <a:lnTo>
                    <a:pt x="618" y="22"/>
                  </a:lnTo>
                  <a:lnTo>
                    <a:pt x="600" y="14"/>
                  </a:lnTo>
                  <a:lnTo>
                    <a:pt x="578" y="11"/>
                  </a:lnTo>
                  <a:lnTo>
                    <a:pt x="556" y="15"/>
                  </a:lnTo>
                  <a:lnTo>
                    <a:pt x="536" y="24"/>
                  </a:lnTo>
                  <a:lnTo>
                    <a:pt x="515" y="38"/>
                  </a:lnTo>
                  <a:lnTo>
                    <a:pt x="494" y="58"/>
                  </a:lnTo>
                  <a:lnTo>
                    <a:pt x="475" y="79"/>
                  </a:lnTo>
                  <a:lnTo>
                    <a:pt x="453" y="105"/>
                  </a:lnTo>
                  <a:lnTo>
                    <a:pt x="431" y="132"/>
                  </a:lnTo>
                  <a:lnTo>
                    <a:pt x="269" y="342"/>
                  </a:lnTo>
                  <a:lnTo>
                    <a:pt x="269" y="343"/>
                  </a:lnTo>
                  <a:lnTo>
                    <a:pt x="255" y="360"/>
                  </a:lnTo>
                  <a:lnTo>
                    <a:pt x="238" y="376"/>
                  </a:lnTo>
                  <a:lnTo>
                    <a:pt x="220" y="391"/>
                  </a:lnTo>
                  <a:lnTo>
                    <a:pt x="200" y="403"/>
                  </a:lnTo>
                  <a:lnTo>
                    <a:pt x="178" y="413"/>
                  </a:lnTo>
                  <a:lnTo>
                    <a:pt x="153" y="419"/>
                  </a:lnTo>
                  <a:lnTo>
                    <a:pt x="125" y="422"/>
                  </a:lnTo>
                  <a:lnTo>
                    <a:pt x="95" y="419"/>
                  </a:lnTo>
                  <a:lnTo>
                    <a:pt x="71" y="413"/>
                  </a:lnTo>
                  <a:lnTo>
                    <a:pt x="50" y="401"/>
                  </a:lnTo>
                  <a:lnTo>
                    <a:pt x="35" y="387"/>
                  </a:lnTo>
                  <a:lnTo>
                    <a:pt x="21" y="372"/>
                  </a:lnTo>
                  <a:lnTo>
                    <a:pt x="12" y="354"/>
                  </a:lnTo>
                  <a:lnTo>
                    <a:pt x="5" y="336"/>
                  </a:lnTo>
                  <a:lnTo>
                    <a:pt x="1" y="318"/>
                  </a:lnTo>
                  <a:lnTo>
                    <a:pt x="0" y="300"/>
                  </a:lnTo>
                  <a:lnTo>
                    <a:pt x="3" y="275"/>
                  </a:lnTo>
                  <a:lnTo>
                    <a:pt x="9" y="255"/>
                  </a:lnTo>
                  <a:lnTo>
                    <a:pt x="21" y="237"/>
                  </a:lnTo>
                  <a:lnTo>
                    <a:pt x="33" y="222"/>
                  </a:lnTo>
                  <a:lnTo>
                    <a:pt x="49" y="212"/>
                  </a:lnTo>
                  <a:lnTo>
                    <a:pt x="66" y="204"/>
                  </a:lnTo>
                  <a:lnTo>
                    <a:pt x="82" y="200"/>
                  </a:lnTo>
                  <a:lnTo>
                    <a:pt x="98" y="199"/>
                  </a:lnTo>
                  <a:lnTo>
                    <a:pt x="121" y="200"/>
                  </a:lnTo>
                  <a:lnTo>
                    <a:pt x="142" y="207"/>
                  </a:lnTo>
                  <a:lnTo>
                    <a:pt x="161" y="217"/>
                  </a:lnTo>
                  <a:lnTo>
                    <a:pt x="140" y="243"/>
                  </a:lnTo>
                  <a:lnTo>
                    <a:pt x="133" y="239"/>
                  </a:lnTo>
                  <a:lnTo>
                    <a:pt x="124" y="235"/>
                  </a:lnTo>
                  <a:lnTo>
                    <a:pt x="112" y="233"/>
                  </a:lnTo>
                  <a:lnTo>
                    <a:pt x="98" y="231"/>
                  </a:lnTo>
                  <a:lnTo>
                    <a:pt x="75" y="234"/>
                  </a:lnTo>
                  <a:lnTo>
                    <a:pt x="55" y="239"/>
                  </a:lnTo>
                  <a:lnTo>
                    <a:pt x="41" y="248"/>
                  </a:lnTo>
                  <a:lnTo>
                    <a:pt x="30" y="258"/>
                  </a:lnTo>
                  <a:lnTo>
                    <a:pt x="22" y="270"/>
                  </a:lnTo>
                  <a:lnTo>
                    <a:pt x="17" y="282"/>
                  </a:lnTo>
                  <a:lnTo>
                    <a:pt x="14" y="292"/>
                  </a:lnTo>
                  <a:lnTo>
                    <a:pt x="13" y="300"/>
                  </a:lnTo>
                  <a:lnTo>
                    <a:pt x="14" y="311"/>
                  </a:lnTo>
                  <a:lnTo>
                    <a:pt x="17" y="323"/>
                  </a:lnTo>
                  <a:lnTo>
                    <a:pt x="23" y="337"/>
                  </a:lnTo>
                  <a:lnTo>
                    <a:pt x="31" y="350"/>
                  </a:lnTo>
                  <a:lnTo>
                    <a:pt x="42" y="361"/>
                  </a:lnTo>
                  <a:lnTo>
                    <a:pt x="58" y="372"/>
                  </a:lnTo>
                  <a:lnTo>
                    <a:pt x="76" y="381"/>
                  </a:lnTo>
                  <a:lnTo>
                    <a:pt x="98" y="386"/>
                  </a:lnTo>
                  <a:lnTo>
                    <a:pt x="125" y="388"/>
                  </a:lnTo>
                  <a:lnTo>
                    <a:pt x="151" y="386"/>
                  </a:lnTo>
                  <a:lnTo>
                    <a:pt x="175" y="378"/>
                  </a:lnTo>
                  <a:lnTo>
                    <a:pt x="198" y="365"/>
                  </a:lnTo>
                  <a:lnTo>
                    <a:pt x="221" y="347"/>
                  </a:lnTo>
                  <a:lnTo>
                    <a:pt x="245" y="321"/>
                  </a:lnTo>
                  <a:lnTo>
                    <a:pt x="243" y="323"/>
                  </a:lnTo>
                  <a:lnTo>
                    <a:pt x="406" y="113"/>
                  </a:lnTo>
                  <a:lnTo>
                    <a:pt x="406" y="112"/>
                  </a:lnTo>
                  <a:lnTo>
                    <a:pt x="407" y="112"/>
                  </a:lnTo>
                  <a:lnTo>
                    <a:pt x="435" y="78"/>
                  </a:lnTo>
                  <a:lnTo>
                    <a:pt x="462" y="51"/>
                  </a:lnTo>
                  <a:lnTo>
                    <a:pt x="489" y="29"/>
                  </a:lnTo>
                  <a:lnTo>
                    <a:pt x="518" y="13"/>
                  </a:lnTo>
                  <a:lnTo>
                    <a:pt x="547" y="4"/>
                  </a:lnTo>
                  <a:lnTo>
                    <a:pt x="578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1830" y="579"/>
              <a:ext cx="208" cy="130"/>
            </a:xfrm>
            <a:custGeom>
              <a:avLst/>
              <a:gdLst>
                <a:gd name="T0" fmla="*/ 0 w 624"/>
                <a:gd name="T1" fmla="*/ 0 h 390"/>
                <a:gd name="T2" fmla="*/ 0 w 624"/>
                <a:gd name="T3" fmla="*/ 0 h 390"/>
                <a:gd name="T4" fmla="*/ 0 w 624"/>
                <a:gd name="T5" fmla="*/ 0 h 390"/>
                <a:gd name="T6" fmla="*/ 0 w 624"/>
                <a:gd name="T7" fmla="*/ 0 h 390"/>
                <a:gd name="T8" fmla="*/ 1 w 624"/>
                <a:gd name="T9" fmla="*/ 0 h 390"/>
                <a:gd name="T10" fmla="*/ 1 w 624"/>
                <a:gd name="T11" fmla="*/ 0 h 390"/>
                <a:gd name="T12" fmla="*/ 1 w 624"/>
                <a:gd name="T13" fmla="*/ 0 h 390"/>
                <a:gd name="T14" fmla="*/ 1 w 624"/>
                <a:gd name="T15" fmla="*/ 0 h 390"/>
                <a:gd name="T16" fmla="*/ 1 w 624"/>
                <a:gd name="T17" fmla="*/ 0 h 390"/>
                <a:gd name="T18" fmla="*/ 1 w 624"/>
                <a:gd name="T19" fmla="*/ 0 h 390"/>
                <a:gd name="T20" fmla="*/ 1 w 624"/>
                <a:gd name="T21" fmla="*/ 0 h 390"/>
                <a:gd name="T22" fmla="*/ 1 w 624"/>
                <a:gd name="T23" fmla="*/ 0 h 390"/>
                <a:gd name="T24" fmla="*/ 1 w 624"/>
                <a:gd name="T25" fmla="*/ 0 h 390"/>
                <a:gd name="T26" fmla="*/ 1 w 624"/>
                <a:gd name="T27" fmla="*/ 0 h 390"/>
                <a:gd name="T28" fmla="*/ 1 w 624"/>
                <a:gd name="T29" fmla="*/ 0 h 390"/>
                <a:gd name="T30" fmla="*/ 1 w 624"/>
                <a:gd name="T31" fmla="*/ 0 h 390"/>
                <a:gd name="T32" fmla="*/ 1 w 624"/>
                <a:gd name="T33" fmla="*/ 0 h 390"/>
                <a:gd name="T34" fmla="*/ 1 w 624"/>
                <a:gd name="T35" fmla="*/ 0 h 390"/>
                <a:gd name="T36" fmla="*/ 1 w 624"/>
                <a:gd name="T37" fmla="*/ 0 h 390"/>
                <a:gd name="T38" fmla="*/ 1 w 624"/>
                <a:gd name="T39" fmla="*/ 0 h 390"/>
                <a:gd name="T40" fmla="*/ 1 w 624"/>
                <a:gd name="T41" fmla="*/ 0 h 390"/>
                <a:gd name="T42" fmla="*/ 1 w 624"/>
                <a:gd name="T43" fmla="*/ 0 h 390"/>
                <a:gd name="T44" fmla="*/ 1 w 624"/>
                <a:gd name="T45" fmla="*/ 0 h 390"/>
                <a:gd name="T46" fmla="*/ 1 w 624"/>
                <a:gd name="T47" fmla="*/ 0 h 390"/>
                <a:gd name="T48" fmla="*/ 1 w 624"/>
                <a:gd name="T49" fmla="*/ 0 h 390"/>
                <a:gd name="T50" fmla="*/ 1 w 624"/>
                <a:gd name="T51" fmla="*/ 0 h 390"/>
                <a:gd name="T52" fmla="*/ 1 w 624"/>
                <a:gd name="T53" fmla="*/ 0 h 390"/>
                <a:gd name="T54" fmla="*/ 1 w 624"/>
                <a:gd name="T55" fmla="*/ 1 h 390"/>
                <a:gd name="T56" fmla="*/ 1 w 624"/>
                <a:gd name="T57" fmla="*/ 1 h 390"/>
                <a:gd name="T58" fmla="*/ 1 w 624"/>
                <a:gd name="T59" fmla="*/ 1 h 390"/>
                <a:gd name="T60" fmla="*/ 1 w 624"/>
                <a:gd name="T61" fmla="*/ 0 h 390"/>
                <a:gd name="T62" fmla="*/ 1 w 624"/>
                <a:gd name="T63" fmla="*/ 0 h 390"/>
                <a:gd name="T64" fmla="*/ 0 w 624"/>
                <a:gd name="T65" fmla="*/ 0 h 390"/>
                <a:gd name="T66" fmla="*/ 0 w 624"/>
                <a:gd name="T67" fmla="*/ 0 h 390"/>
                <a:gd name="T68" fmla="*/ 0 w 624"/>
                <a:gd name="T69" fmla="*/ 0 h 390"/>
                <a:gd name="T70" fmla="*/ 0 w 624"/>
                <a:gd name="T71" fmla="*/ 0 h 390"/>
                <a:gd name="T72" fmla="*/ 0 w 624"/>
                <a:gd name="T73" fmla="*/ 0 h 390"/>
                <a:gd name="T74" fmla="*/ 0 w 624"/>
                <a:gd name="T75" fmla="*/ 0 h 390"/>
                <a:gd name="T76" fmla="*/ 0 w 624"/>
                <a:gd name="T77" fmla="*/ 0 h 390"/>
                <a:gd name="T78" fmla="*/ 0 w 624"/>
                <a:gd name="T79" fmla="*/ 0 h 390"/>
                <a:gd name="T80" fmla="*/ 0 w 624"/>
                <a:gd name="T81" fmla="*/ 0 h 390"/>
                <a:gd name="T82" fmla="*/ 0 w 624"/>
                <a:gd name="T83" fmla="*/ 0 h 390"/>
                <a:gd name="T84" fmla="*/ 0 w 624"/>
                <a:gd name="T85" fmla="*/ 0 h 390"/>
                <a:gd name="T86" fmla="*/ 0 w 624"/>
                <a:gd name="T87" fmla="*/ 0 h 390"/>
                <a:gd name="T88" fmla="*/ 0 w 624"/>
                <a:gd name="T89" fmla="*/ 0 h 390"/>
                <a:gd name="T90" fmla="*/ 0 w 624"/>
                <a:gd name="T91" fmla="*/ 0 h 39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624" h="390">
                  <a:moveTo>
                    <a:pt x="110" y="0"/>
                  </a:moveTo>
                  <a:lnTo>
                    <a:pt x="142" y="2"/>
                  </a:lnTo>
                  <a:lnTo>
                    <a:pt x="172" y="11"/>
                  </a:lnTo>
                  <a:lnTo>
                    <a:pt x="200" y="27"/>
                  </a:lnTo>
                  <a:lnTo>
                    <a:pt x="228" y="47"/>
                  </a:lnTo>
                  <a:lnTo>
                    <a:pt x="257" y="73"/>
                  </a:lnTo>
                  <a:lnTo>
                    <a:pt x="285" y="105"/>
                  </a:lnTo>
                  <a:lnTo>
                    <a:pt x="285" y="106"/>
                  </a:lnTo>
                  <a:lnTo>
                    <a:pt x="447" y="316"/>
                  </a:lnTo>
                  <a:lnTo>
                    <a:pt x="447" y="315"/>
                  </a:lnTo>
                  <a:lnTo>
                    <a:pt x="464" y="333"/>
                  </a:lnTo>
                  <a:lnTo>
                    <a:pt x="479" y="345"/>
                  </a:lnTo>
                  <a:lnTo>
                    <a:pt x="494" y="352"/>
                  </a:lnTo>
                  <a:lnTo>
                    <a:pt x="508" y="355"/>
                  </a:lnTo>
                  <a:lnTo>
                    <a:pt x="523" y="356"/>
                  </a:lnTo>
                  <a:lnTo>
                    <a:pt x="537" y="355"/>
                  </a:lnTo>
                  <a:lnTo>
                    <a:pt x="554" y="350"/>
                  </a:lnTo>
                  <a:lnTo>
                    <a:pt x="571" y="343"/>
                  </a:lnTo>
                  <a:lnTo>
                    <a:pt x="586" y="333"/>
                  </a:lnTo>
                  <a:lnTo>
                    <a:pt x="599" y="320"/>
                  </a:lnTo>
                  <a:lnTo>
                    <a:pt x="607" y="303"/>
                  </a:lnTo>
                  <a:lnTo>
                    <a:pt x="611" y="285"/>
                  </a:lnTo>
                  <a:lnTo>
                    <a:pt x="608" y="266"/>
                  </a:lnTo>
                  <a:lnTo>
                    <a:pt x="599" y="249"/>
                  </a:lnTo>
                  <a:lnTo>
                    <a:pt x="588" y="238"/>
                  </a:lnTo>
                  <a:lnTo>
                    <a:pt x="573" y="229"/>
                  </a:lnTo>
                  <a:lnTo>
                    <a:pt x="557" y="222"/>
                  </a:lnTo>
                  <a:lnTo>
                    <a:pt x="541" y="218"/>
                  </a:lnTo>
                  <a:lnTo>
                    <a:pt x="526" y="217"/>
                  </a:lnTo>
                  <a:lnTo>
                    <a:pt x="509" y="218"/>
                  </a:lnTo>
                  <a:lnTo>
                    <a:pt x="495" y="222"/>
                  </a:lnTo>
                  <a:lnTo>
                    <a:pt x="483" y="229"/>
                  </a:lnTo>
                  <a:lnTo>
                    <a:pt x="473" y="236"/>
                  </a:lnTo>
                  <a:lnTo>
                    <a:pt x="463" y="245"/>
                  </a:lnTo>
                  <a:lnTo>
                    <a:pt x="460" y="248"/>
                  </a:lnTo>
                  <a:lnTo>
                    <a:pt x="438" y="224"/>
                  </a:lnTo>
                  <a:lnTo>
                    <a:pt x="441" y="221"/>
                  </a:lnTo>
                  <a:lnTo>
                    <a:pt x="451" y="212"/>
                  </a:lnTo>
                  <a:lnTo>
                    <a:pt x="461" y="204"/>
                  </a:lnTo>
                  <a:lnTo>
                    <a:pt x="473" y="197"/>
                  </a:lnTo>
                  <a:lnTo>
                    <a:pt x="488" y="190"/>
                  </a:lnTo>
                  <a:lnTo>
                    <a:pt x="505" y="186"/>
                  </a:lnTo>
                  <a:lnTo>
                    <a:pt x="526" y="185"/>
                  </a:lnTo>
                  <a:lnTo>
                    <a:pt x="541" y="186"/>
                  </a:lnTo>
                  <a:lnTo>
                    <a:pt x="558" y="190"/>
                  </a:lnTo>
                  <a:lnTo>
                    <a:pt x="575" y="198"/>
                  </a:lnTo>
                  <a:lnTo>
                    <a:pt x="590" y="208"/>
                  </a:lnTo>
                  <a:lnTo>
                    <a:pt x="603" y="221"/>
                  </a:lnTo>
                  <a:lnTo>
                    <a:pt x="615" y="239"/>
                  </a:lnTo>
                  <a:lnTo>
                    <a:pt x="621" y="260"/>
                  </a:lnTo>
                  <a:lnTo>
                    <a:pt x="624" y="285"/>
                  </a:lnTo>
                  <a:lnTo>
                    <a:pt x="621" y="311"/>
                  </a:lnTo>
                  <a:lnTo>
                    <a:pt x="612" y="333"/>
                  </a:lnTo>
                  <a:lnTo>
                    <a:pt x="599" y="352"/>
                  </a:lnTo>
                  <a:lnTo>
                    <a:pt x="584" y="369"/>
                  </a:lnTo>
                  <a:lnTo>
                    <a:pt x="564" y="381"/>
                  </a:lnTo>
                  <a:lnTo>
                    <a:pt x="544" y="387"/>
                  </a:lnTo>
                  <a:lnTo>
                    <a:pt x="523" y="390"/>
                  </a:lnTo>
                  <a:lnTo>
                    <a:pt x="500" y="388"/>
                  </a:lnTo>
                  <a:lnTo>
                    <a:pt x="479" y="382"/>
                  </a:lnTo>
                  <a:lnTo>
                    <a:pt x="459" y="372"/>
                  </a:lnTo>
                  <a:lnTo>
                    <a:pt x="441" y="356"/>
                  </a:lnTo>
                  <a:lnTo>
                    <a:pt x="421" y="337"/>
                  </a:lnTo>
                  <a:lnTo>
                    <a:pt x="421" y="336"/>
                  </a:lnTo>
                  <a:lnTo>
                    <a:pt x="259" y="126"/>
                  </a:lnTo>
                  <a:lnTo>
                    <a:pt x="233" y="96"/>
                  </a:lnTo>
                  <a:lnTo>
                    <a:pt x="209" y="69"/>
                  </a:lnTo>
                  <a:lnTo>
                    <a:pt x="185" y="46"/>
                  </a:lnTo>
                  <a:lnTo>
                    <a:pt x="160" y="28"/>
                  </a:lnTo>
                  <a:lnTo>
                    <a:pt x="136" y="16"/>
                  </a:lnTo>
                  <a:lnTo>
                    <a:pt x="110" y="12"/>
                  </a:lnTo>
                  <a:lnTo>
                    <a:pt x="88" y="15"/>
                  </a:lnTo>
                  <a:lnTo>
                    <a:pt x="71" y="24"/>
                  </a:lnTo>
                  <a:lnTo>
                    <a:pt x="57" y="36"/>
                  </a:lnTo>
                  <a:lnTo>
                    <a:pt x="45" y="52"/>
                  </a:lnTo>
                  <a:lnTo>
                    <a:pt x="39" y="69"/>
                  </a:lnTo>
                  <a:lnTo>
                    <a:pt x="34" y="88"/>
                  </a:lnTo>
                  <a:lnTo>
                    <a:pt x="33" y="108"/>
                  </a:lnTo>
                  <a:lnTo>
                    <a:pt x="33" y="118"/>
                  </a:lnTo>
                  <a:lnTo>
                    <a:pt x="36" y="128"/>
                  </a:lnTo>
                  <a:lnTo>
                    <a:pt x="42" y="139"/>
                  </a:lnTo>
                  <a:lnTo>
                    <a:pt x="16" y="159"/>
                  </a:lnTo>
                  <a:lnTo>
                    <a:pt x="6" y="140"/>
                  </a:lnTo>
                  <a:lnTo>
                    <a:pt x="2" y="123"/>
                  </a:lnTo>
                  <a:lnTo>
                    <a:pt x="0" y="108"/>
                  </a:lnTo>
                  <a:lnTo>
                    <a:pt x="3" y="82"/>
                  </a:lnTo>
                  <a:lnTo>
                    <a:pt x="11" y="58"/>
                  </a:lnTo>
                  <a:lnTo>
                    <a:pt x="24" y="38"/>
                  </a:lnTo>
                  <a:lnTo>
                    <a:pt x="40" y="21"/>
                  </a:lnTo>
                  <a:lnTo>
                    <a:pt x="61" y="10"/>
                  </a:lnTo>
                  <a:lnTo>
                    <a:pt x="84" y="2"/>
                  </a:lnTo>
                  <a:lnTo>
                    <a:pt x="11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813" y="594"/>
              <a:ext cx="229" cy="141"/>
            </a:xfrm>
            <a:custGeom>
              <a:avLst/>
              <a:gdLst>
                <a:gd name="T0" fmla="*/ 0 w 687"/>
                <a:gd name="T1" fmla="*/ 0 h 422"/>
                <a:gd name="T2" fmla="*/ 0 w 687"/>
                <a:gd name="T3" fmla="*/ 0 h 422"/>
                <a:gd name="T4" fmla="*/ 0 w 687"/>
                <a:gd name="T5" fmla="*/ 0 h 422"/>
                <a:gd name="T6" fmla="*/ 0 w 687"/>
                <a:gd name="T7" fmla="*/ 0 h 422"/>
                <a:gd name="T8" fmla="*/ 1 w 687"/>
                <a:gd name="T9" fmla="*/ 0 h 422"/>
                <a:gd name="T10" fmla="*/ 1 w 687"/>
                <a:gd name="T11" fmla="*/ 0 h 422"/>
                <a:gd name="T12" fmla="*/ 1 w 687"/>
                <a:gd name="T13" fmla="*/ 1 h 422"/>
                <a:gd name="T14" fmla="*/ 1 w 687"/>
                <a:gd name="T15" fmla="*/ 1 h 422"/>
                <a:gd name="T16" fmla="*/ 1 w 687"/>
                <a:gd name="T17" fmla="*/ 1 h 422"/>
                <a:gd name="T18" fmla="*/ 1 w 687"/>
                <a:gd name="T19" fmla="*/ 0 h 422"/>
                <a:gd name="T20" fmla="*/ 1 w 687"/>
                <a:gd name="T21" fmla="*/ 0 h 422"/>
                <a:gd name="T22" fmla="*/ 1 w 687"/>
                <a:gd name="T23" fmla="*/ 0 h 422"/>
                <a:gd name="T24" fmla="*/ 1 w 687"/>
                <a:gd name="T25" fmla="*/ 0 h 422"/>
                <a:gd name="T26" fmla="*/ 1 w 687"/>
                <a:gd name="T27" fmla="*/ 0 h 422"/>
                <a:gd name="T28" fmla="*/ 1 w 687"/>
                <a:gd name="T29" fmla="*/ 0 h 422"/>
                <a:gd name="T30" fmla="*/ 1 w 687"/>
                <a:gd name="T31" fmla="*/ 0 h 422"/>
                <a:gd name="T32" fmla="*/ 1 w 687"/>
                <a:gd name="T33" fmla="*/ 0 h 422"/>
                <a:gd name="T34" fmla="*/ 1 w 687"/>
                <a:gd name="T35" fmla="*/ 0 h 422"/>
                <a:gd name="T36" fmla="*/ 1 w 687"/>
                <a:gd name="T37" fmla="*/ 0 h 422"/>
                <a:gd name="T38" fmla="*/ 1 w 687"/>
                <a:gd name="T39" fmla="*/ 0 h 422"/>
                <a:gd name="T40" fmla="*/ 1 w 687"/>
                <a:gd name="T41" fmla="*/ 0 h 422"/>
                <a:gd name="T42" fmla="*/ 1 w 687"/>
                <a:gd name="T43" fmla="*/ 0 h 422"/>
                <a:gd name="T44" fmla="*/ 1 w 687"/>
                <a:gd name="T45" fmla="*/ 0 h 422"/>
                <a:gd name="T46" fmla="*/ 1 w 687"/>
                <a:gd name="T47" fmla="*/ 0 h 422"/>
                <a:gd name="T48" fmla="*/ 1 w 687"/>
                <a:gd name="T49" fmla="*/ 0 h 422"/>
                <a:gd name="T50" fmla="*/ 1 w 687"/>
                <a:gd name="T51" fmla="*/ 0 h 422"/>
                <a:gd name="T52" fmla="*/ 1 w 687"/>
                <a:gd name="T53" fmla="*/ 1 h 422"/>
                <a:gd name="T54" fmla="*/ 1 w 687"/>
                <a:gd name="T55" fmla="*/ 1 h 422"/>
                <a:gd name="T56" fmla="*/ 1 w 687"/>
                <a:gd name="T57" fmla="*/ 1 h 422"/>
                <a:gd name="T58" fmla="*/ 1 w 687"/>
                <a:gd name="T59" fmla="*/ 1 h 422"/>
                <a:gd name="T60" fmla="*/ 1 w 687"/>
                <a:gd name="T61" fmla="*/ 1 h 422"/>
                <a:gd name="T62" fmla="*/ 1 w 687"/>
                <a:gd name="T63" fmla="*/ 0 h 422"/>
                <a:gd name="T64" fmla="*/ 1 w 687"/>
                <a:gd name="T65" fmla="*/ 0 h 422"/>
                <a:gd name="T66" fmla="*/ 0 w 687"/>
                <a:gd name="T67" fmla="*/ 0 h 422"/>
                <a:gd name="T68" fmla="*/ 0 w 687"/>
                <a:gd name="T69" fmla="*/ 0 h 422"/>
                <a:gd name="T70" fmla="*/ 0 w 687"/>
                <a:gd name="T71" fmla="*/ 0 h 422"/>
                <a:gd name="T72" fmla="*/ 0 w 687"/>
                <a:gd name="T73" fmla="*/ 0 h 422"/>
                <a:gd name="T74" fmla="*/ 0 w 687"/>
                <a:gd name="T75" fmla="*/ 0 h 422"/>
                <a:gd name="T76" fmla="*/ 0 w 687"/>
                <a:gd name="T77" fmla="*/ 0 h 422"/>
                <a:gd name="T78" fmla="*/ 0 w 687"/>
                <a:gd name="T79" fmla="*/ 0 h 422"/>
                <a:gd name="T80" fmla="*/ 0 w 687"/>
                <a:gd name="T81" fmla="*/ 0 h 422"/>
                <a:gd name="T82" fmla="*/ 0 w 687"/>
                <a:gd name="T83" fmla="*/ 0 h 422"/>
                <a:gd name="T84" fmla="*/ 0 w 687"/>
                <a:gd name="T85" fmla="*/ 0 h 422"/>
                <a:gd name="T86" fmla="*/ 0 w 687"/>
                <a:gd name="T87" fmla="*/ 0 h 422"/>
                <a:gd name="T88" fmla="*/ 0 w 687"/>
                <a:gd name="T89" fmla="*/ 0 h 422"/>
                <a:gd name="T90" fmla="*/ 0 w 687"/>
                <a:gd name="T91" fmla="*/ 0 h 422"/>
                <a:gd name="T92" fmla="*/ 0 w 687"/>
                <a:gd name="T93" fmla="*/ 0 h 422"/>
                <a:gd name="T94" fmla="*/ 0 w 687"/>
                <a:gd name="T95" fmla="*/ 0 h 42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87" h="422">
                  <a:moveTo>
                    <a:pt x="108" y="0"/>
                  </a:moveTo>
                  <a:lnTo>
                    <a:pt x="135" y="2"/>
                  </a:lnTo>
                  <a:lnTo>
                    <a:pt x="161" y="10"/>
                  </a:lnTo>
                  <a:lnTo>
                    <a:pt x="185" y="22"/>
                  </a:lnTo>
                  <a:lnTo>
                    <a:pt x="208" y="38"/>
                  </a:lnTo>
                  <a:lnTo>
                    <a:pt x="231" y="59"/>
                  </a:lnTo>
                  <a:lnTo>
                    <a:pt x="256" y="83"/>
                  </a:lnTo>
                  <a:lnTo>
                    <a:pt x="280" y="112"/>
                  </a:lnTo>
                  <a:lnTo>
                    <a:pt x="280" y="113"/>
                  </a:lnTo>
                  <a:lnTo>
                    <a:pt x="443" y="323"/>
                  </a:lnTo>
                  <a:lnTo>
                    <a:pt x="443" y="321"/>
                  </a:lnTo>
                  <a:lnTo>
                    <a:pt x="466" y="347"/>
                  </a:lnTo>
                  <a:lnTo>
                    <a:pt x="489" y="365"/>
                  </a:lnTo>
                  <a:lnTo>
                    <a:pt x="512" y="378"/>
                  </a:lnTo>
                  <a:lnTo>
                    <a:pt x="537" y="386"/>
                  </a:lnTo>
                  <a:lnTo>
                    <a:pt x="562" y="388"/>
                  </a:lnTo>
                  <a:lnTo>
                    <a:pt x="588" y="386"/>
                  </a:lnTo>
                  <a:lnTo>
                    <a:pt x="611" y="381"/>
                  </a:lnTo>
                  <a:lnTo>
                    <a:pt x="629" y="372"/>
                  </a:lnTo>
                  <a:lnTo>
                    <a:pt x="643" y="361"/>
                  </a:lnTo>
                  <a:lnTo>
                    <a:pt x="655" y="350"/>
                  </a:lnTo>
                  <a:lnTo>
                    <a:pt x="664" y="337"/>
                  </a:lnTo>
                  <a:lnTo>
                    <a:pt x="670" y="323"/>
                  </a:lnTo>
                  <a:lnTo>
                    <a:pt x="673" y="311"/>
                  </a:lnTo>
                  <a:lnTo>
                    <a:pt x="674" y="300"/>
                  </a:lnTo>
                  <a:lnTo>
                    <a:pt x="673" y="292"/>
                  </a:lnTo>
                  <a:lnTo>
                    <a:pt x="670" y="282"/>
                  </a:lnTo>
                  <a:lnTo>
                    <a:pt x="665" y="270"/>
                  </a:lnTo>
                  <a:lnTo>
                    <a:pt x="658" y="258"/>
                  </a:lnTo>
                  <a:lnTo>
                    <a:pt x="646" y="248"/>
                  </a:lnTo>
                  <a:lnTo>
                    <a:pt x="632" y="239"/>
                  </a:lnTo>
                  <a:lnTo>
                    <a:pt x="613" y="234"/>
                  </a:lnTo>
                  <a:lnTo>
                    <a:pt x="589" y="231"/>
                  </a:lnTo>
                  <a:lnTo>
                    <a:pt x="574" y="233"/>
                  </a:lnTo>
                  <a:lnTo>
                    <a:pt x="562" y="235"/>
                  </a:lnTo>
                  <a:lnTo>
                    <a:pt x="553" y="239"/>
                  </a:lnTo>
                  <a:lnTo>
                    <a:pt x="547" y="243"/>
                  </a:lnTo>
                  <a:lnTo>
                    <a:pt x="525" y="217"/>
                  </a:lnTo>
                  <a:lnTo>
                    <a:pt x="544" y="207"/>
                  </a:lnTo>
                  <a:lnTo>
                    <a:pt x="565" y="200"/>
                  </a:lnTo>
                  <a:lnTo>
                    <a:pt x="589" y="199"/>
                  </a:lnTo>
                  <a:lnTo>
                    <a:pt x="605" y="200"/>
                  </a:lnTo>
                  <a:lnTo>
                    <a:pt x="622" y="204"/>
                  </a:lnTo>
                  <a:lnTo>
                    <a:pt x="638" y="212"/>
                  </a:lnTo>
                  <a:lnTo>
                    <a:pt x="654" y="222"/>
                  </a:lnTo>
                  <a:lnTo>
                    <a:pt x="667" y="237"/>
                  </a:lnTo>
                  <a:lnTo>
                    <a:pt x="678" y="255"/>
                  </a:lnTo>
                  <a:lnTo>
                    <a:pt x="685" y="275"/>
                  </a:lnTo>
                  <a:lnTo>
                    <a:pt x="687" y="300"/>
                  </a:lnTo>
                  <a:lnTo>
                    <a:pt x="686" y="318"/>
                  </a:lnTo>
                  <a:lnTo>
                    <a:pt x="682" y="336"/>
                  </a:lnTo>
                  <a:lnTo>
                    <a:pt x="676" y="354"/>
                  </a:lnTo>
                  <a:lnTo>
                    <a:pt x="667" y="372"/>
                  </a:lnTo>
                  <a:lnTo>
                    <a:pt x="652" y="387"/>
                  </a:lnTo>
                  <a:lnTo>
                    <a:pt x="637" y="401"/>
                  </a:lnTo>
                  <a:lnTo>
                    <a:pt x="616" y="413"/>
                  </a:lnTo>
                  <a:lnTo>
                    <a:pt x="592" y="419"/>
                  </a:lnTo>
                  <a:lnTo>
                    <a:pt x="562" y="422"/>
                  </a:lnTo>
                  <a:lnTo>
                    <a:pt x="534" y="419"/>
                  </a:lnTo>
                  <a:lnTo>
                    <a:pt x="510" y="413"/>
                  </a:lnTo>
                  <a:lnTo>
                    <a:pt x="486" y="403"/>
                  </a:lnTo>
                  <a:lnTo>
                    <a:pt x="466" y="391"/>
                  </a:lnTo>
                  <a:lnTo>
                    <a:pt x="448" y="376"/>
                  </a:lnTo>
                  <a:lnTo>
                    <a:pt x="432" y="360"/>
                  </a:lnTo>
                  <a:lnTo>
                    <a:pt x="417" y="343"/>
                  </a:lnTo>
                  <a:lnTo>
                    <a:pt x="417" y="342"/>
                  </a:lnTo>
                  <a:lnTo>
                    <a:pt x="255" y="132"/>
                  </a:lnTo>
                  <a:lnTo>
                    <a:pt x="233" y="105"/>
                  </a:lnTo>
                  <a:lnTo>
                    <a:pt x="212" y="79"/>
                  </a:lnTo>
                  <a:lnTo>
                    <a:pt x="191" y="58"/>
                  </a:lnTo>
                  <a:lnTo>
                    <a:pt x="171" y="38"/>
                  </a:lnTo>
                  <a:lnTo>
                    <a:pt x="150" y="24"/>
                  </a:lnTo>
                  <a:lnTo>
                    <a:pt x="130" y="15"/>
                  </a:lnTo>
                  <a:lnTo>
                    <a:pt x="108" y="11"/>
                  </a:lnTo>
                  <a:lnTo>
                    <a:pt x="87" y="14"/>
                  </a:lnTo>
                  <a:lnTo>
                    <a:pt x="69" y="22"/>
                  </a:lnTo>
                  <a:lnTo>
                    <a:pt x="55" y="33"/>
                  </a:lnTo>
                  <a:lnTo>
                    <a:pt x="45" y="47"/>
                  </a:lnTo>
                  <a:lnTo>
                    <a:pt x="37" y="65"/>
                  </a:lnTo>
                  <a:lnTo>
                    <a:pt x="33" y="83"/>
                  </a:lnTo>
                  <a:lnTo>
                    <a:pt x="32" y="103"/>
                  </a:lnTo>
                  <a:lnTo>
                    <a:pt x="33" y="114"/>
                  </a:lnTo>
                  <a:lnTo>
                    <a:pt x="36" y="125"/>
                  </a:lnTo>
                  <a:lnTo>
                    <a:pt x="42" y="136"/>
                  </a:lnTo>
                  <a:lnTo>
                    <a:pt x="18" y="158"/>
                  </a:lnTo>
                  <a:lnTo>
                    <a:pt x="7" y="143"/>
                  </a:lnTo>
                  <a:lnTo>
                    <a:pt x="2" y="126"/>
                  </a:lnTo>
                  <a:lnTo>
                    <a:pt x="0" y="112"/>
                  </a:lnTo>
                  <a:lnTo>
                    <a:pt x="0" y="103"/>
                  </a:lnTo>
                  <a:lnTo>
                    <a:pt x="2" y="77"/>
                  </a:lnTo>
                  <a:lnTo>
                    <a:pt x="9" y="56"/>
                  </a:lnTo>
                  <a:lnTo>
                    <a:pt x="20" y="38"/>
                  </a:lnTo>
                  <a:lnTo>
                    <a:pt x="33" y="24"/>
                  </a:lnTo>
                  <a:lnTo>
                    <a:pt x="50" y="14"/>
                  </a:lnTo>
                  <a:lnTo>
                    <a:pt x="68" y="6"/>
                  </a:lnTo>
                  <a:lnTo>
                    <a:pt x="87" y="1"/>
                  </a:lnTo>
                  <a:lnTo>
                    <a:pt x="108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1750" y="778"/>
              <a:ext cx="208" cy="130"/>
            </a:xfrm>
            <a:custGeom>
              <a:avLst/>
              <a:gdLst>
                <a:gd name="T0" fmla="*/ 0 w 623"/>
                <a:gd name="T1" fmla="*/ 0 h 390"/>
                <a:gd name="T2" fmla="*/ 0 w 623"/>
                <a:gd name="T3" fmla="*/ 0 h 390"/>
                <a:gd name="T4" fmla="*/ 0 w 623"/>
                <a:gd name="T5" fmla="*/ 0 h 390"/>
                <a:gd name="T6" fmla="*/ 1 w 623"/>
                <a:gd name="T7" fmla="*/ 0 h 390"/>
                <a:gd name="T8" fmla="*/ 1 w 623"/>
                <a:gd name="T9" fmla="*/ 0 h 390"/>
                <a:gd name="T10" fmla="*/ 1 w 623"/>
                <a:gd name="T11" fmla="*/ 0 h 390"/>
                <a:gd name="T12" fmla="*/ 1 w 623"/>
                <a:gd name="T13" fmla="*/ 1 h 390"/>
                <a:gd name="T14" fmla="*/ 1 w 623"/>
                <a:gd name="T15" fmla="*/ 1 h 390"/>
                <a:gd name="T16" fmla="*/ 1 w 623"/>
                <a:gd name="T17" fmla="*/ 0 h 390"/>
                <a:gd name="T18" fmla="*/ 1 w 623"/>
                <a:gd name="T19" fmla="*/ 0 h 390"/>
                <a:gd name="T20" fmla="*/ 1 w 623"/>
                <a:gd name="T21" fmla="*/ 0 h 390"/>
                <a:gd name="T22" fmla="*/ 1 w 623"/>
                <a:gd name="T23" fmla="*/ 0 h 390"/>
                <a:gd name="T24" fmla="*/ 1 w 623"/>
                <a:gd name="T25" fmla="*/ 0 h 390"/>
                <a:gd name="T26" fmla="*/ 1 w 623"/>
                <a:gd name="T27" fmla="*/ 0 h 390"/>
                <a:gd name="T28" fmla="*/ 1 w 623"/>
                <a:gd name="T29" fmla="*/ 0 h 390"/>
                <a:gd name="T30" fmla="*/ 1 w 623"/>
                <a:gd name="T31" fmla="*/ 1 h 390"/>
                <a:gd name="T32" fmla="*/ 1 w 623"/>
                <a:gd name="T33" fmla="*/ 1 h 390"/>
                <a:gd name="T34" fmla="*/ 1 w 623"/>
                <a:gd name="T35" fmla="*/ 1 h 390"/>
                <a:gd name="T36" fmla="*/ 1 w 623"/>
                <a:gd name="T37" fmla="*/ 0 h 390"/>
                <a:gd name="T38" fmla="*/ 1 w 623"/>
                <a:gd name="T39" fmla="*/ 0 h 390"/>
                <a:gd name="T40" fmla="*/ 0 w 623"/>
                <a:gd name="T41" fmla="*/ 0 h 390"/>
                <a:gd name="T42" fmla="*/ 0 w 623"/>
                <a:gd name="T43" fmla="*/ 0 h 390"/>
                <a:gd name="T44" fmla="*/ 0 w 623"/>
                <a:gd name="T45" fmla="*/ 0 h 390"/>
                <a:gd name="T46" fmla="*/ 0 w 623"/>
                <a:gd name="T47" fmla="*/ 0 h 390"/>
                <a:gd name="T48" fmla="*/ 0 w 623"/>
                <a:gd name="T49" fmla="*/ 0 h 390"/>
                <a:gd name="T50" fmla="*/ 0 w 623"/>
                <a:gd name="T51" fmla="*/ 0 h 390"/>
                <a:gd name="T52" fmla="*/ 0 w 623"/>
                <a:gd name="T53" fmla="*/ 0 h 390"/>
                <a:gd name="T54" fmla="*/ 0 w 623"/>
                <a:gd name="T55" fmla="*/ 0 h 390"/>
                <a:gd name="T56" fmla="*/ 0 w 623"/>
                <a:gd name="T57" fmla="*/ 0 h 390"/>
                <a:gd name="T58" fmla="*/ 0 w 623"/>
                <a:gd name="T59" fmla="*/ 0 h 390"/>
                <a:gd name="T60" fmla="*/ 0 w 623"/>
                <a:gd name="T61" fmla="*/ 0 h 390"/>
                <a:gd name="T62" fmla="*/ 0 w 623"/>
                <a:gd name="T63" fmla="*/ 0 h 390"/>
                <a:gd name="T64" fmla="*/ 0 w 623"/>
                <a:gd name="T65" fmla="*/ 0 h 390"/>
                <a:gd name="T66" fmla="*/ 0 w 623"/>
                <a:gd name="T67" fmla="*/ 0 h 390"/>
                <a:gd name="T68" fmla="*/ 0 w 623"/>
                <a:gd name="T69" fmla="*/ 0 h 390"/>
                <a:gd name="T70" fmla="*/ 0 w 623"/>
                <a:gd name="T71" fmla="*/ 0 h 390"/>
                <a:gd name="T72" fmla="*/ 0 w 623"/>
                <a:gd name="T73" fmla="*/ 0 h 390"/>
                <a:gd name="T74" fmla="*/ 0 w 623"/>
                <a:gd name="T75" fmla="*/ 0 h 390"/>
                <a:gd name="T76" fmla="*/ 0 w 623"/>
                <a:gd name="T77" fmla="*/ 0 h 390"/>
                <a:gd name="T78" fmla="*/ 0 w 623"/>
                <a:gd name="T79" fmla="*/ 0 h 390"/>
                <a:gd name="T80" fmla="*/ 0 w 623"/>
                <a:gd name="T81" fmla="*/ 0 h 390"/>
                <a:gd name="T82" fmla="*/ 0 w 623"/>
                <a:gd name="T83" fmla="*/ 0 h 390"/>
                <a:gd name="T84" fmla="*/ 0 w 623"/>
                <a:gd name="T85" fmla="*/ 0 h 390"/>
                <a:gd name="T86" fmla="*/ 0 w 623"/>
                <a:gd name="T87" fmla="*/ 0 h 390"/>
                <a:gd name="T88" fmla="*/ 0 w 623"/>
                <a:gd name="T89" fmla="*/ 0 h 39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623" h="390">
                  <a:moveTo>
                    <a:pt x="99" y="0"/>
                  </a:moveTo>
                  <a:lnTo>
                    <a:pt x="127" y="3"/>
                  </a:lnTo>
                  <a:lnTo>
                    <a:pt x="153" y="13"/>
                  </a:lnTo>
                  <a:lnTo>
                    <a:pt x="177" y="28"/>
                  </a:lnTo>
                  <a:lnTo>
                    <a:pt x="200" y="53"/>
                  </a:lnTo>
                  <a:lnTo>
                    <a:pt x="202" y="53"/>
                  </a:lnTo>
                  <a:lnTo>
                    <a:pt x="364" y="264"/>
                  </a:lnTo>
                  <a:lnTo>
                    <a:pt x="364" y="263"/>
                  </a:lnTo>
                  <a:lnTo>
                    <a:pt x="388" y="293"/>
                  </a:lnTo>
                  <a:lnTo>
                    <a:pt x="413" y="320"/>
                  </a:lnTo>
                  <a:lnTo>
                    <a:pt x="437" y="344"/>
                  </a:lnTo>
                  <a:lnTo>
                    <a:pt x="462" y="362"/>
                  </a:lnTo>
                  <a:lnTo>
                    <a:pt x="488" y="373"/>
                  </a:lnTo>
                  <a:lnTo>
                    <a:pt x="513" y="377"/>
                  </a:lnTo>
                  <a:lnTo>
                    <a:pt x="534" y="375"/>
                  </a:lnTo>
                  <a:lnTo>
                    <a:pt x="552" y="366"/>
                  </a:lnTo>
                  <a:lnTo>
                    <a:pt x="565" y="353"/>
                  </a:lnTo>
                  <a:lnTo>
                    <a:pt x="576" y="337"/>
                  </a:lnTo>
                  <a:lnTo>
                    <a:pt x="583" y="319"/>
                  </a:lnTo>
                  <a:lnTo>
                    <a:pt x="588" y="300"/>
                  </a:lnTo>
                  <a:lnTo>
                    <a:pt x="589" y="282"/>
                  </a:lnTo>
                  <a:lnTo>
                    <a:pt x="589" y="272"/>
                  </a:lnTo>
                  <a:lnTo>
                    <a:pt x="585" y="260"/>
                  </a:lnTo>
                  <a:lnTo>
                    <a:pt x="580" y="250"/>
                  </a:lnTo>
                  <a:lnTo>
                    <a:pt x="606" y="230"/>
                  </a:lnTo>
                  <a:lnTo>
                    <a:pt x="616" y="248"/>
                  </a:lnTo>
                  <a:lnTo>
                    <a:pt x="622" y="266"/>
                  </a:lnTo>
                  <a:lnTo>
                    <a:pt x="623" y="282"/>
                  </a:lnTo>
                  <a:lnTo>
                    <a:pt x="620" y="308"/>
                  </a:lnTo>
                  <a:lnTo>
                    <a:pt x="613" y="332"/>
                  </a:lnTo>
                  <a:lnTo>
                    <a:pt x="600" y="351"/>
                  </a:lnTo>
                  <a:lnTo>
                    <a:pt x="583" y="368"/>
                  </a:lnTo>
                  <a:lnTo>
                    <a:pt x="562" y="380"/>
                  </a:lnTo>
                  <a:lnTo>
                    <a:pt x="539" y="387"/>
                  </a:lnTo>
                  <a:lnTo>
                    <a:pt x="513" y="390"/>
                  </a:lnTo>
                  <a:lnTo>
                    <a:pt x="481" y="387"/>
                  </a:lnTo>
                  <a:lnTo>
                    <a:pt x="450" y="378"/>
                  </a:lnTo>
                  <a:lnTo>
                    <a:pt x="422" y="363"/>
                  </a:lnTo>
                  <a:lnTo>
                    <a:pt x="394" y="342"/>
                  </a:lnTo>
                  <a:lnTo>
                    <a:pt x="367" y="315"/>
                  </a:lnTo>
                  <a:lnTo>
                    <a:pt x="338" y="283"/>
                  </a:lnTo>
                  <a:lnTo>
                    <a:pt x="176" y="73"/>
                  </a:lnTo>
                  <a:lnTo>
                    <a:pt x="159" y="57"/>
                  </a:lnTo>
                  <a:lnTo>
                    <a:pt x="144" y="45"/>
                  </a:lnTo>
                  <a:lnTo>
                    <a:pt x="130" y="37"/>
                  </a:lnTo>
                  <a:lnTo>
                    <a:pt x="114" y="35"/>
                  </a:lnTo>
                  <a:lnTo>
                    <a:pt x="99" y="33"/>
                  </a:lnTo>
                  <a:lnTo>
                    <a:pt x="85" y="35"/>
                  </a:lnTo>
                  <a:lnTo>
                    <a:pt x="68" y="39"/>
                  </a:lnTo>
                  <a:lnTo>
                    <a:pt x="51" y="46"/>
                  </a:lnTo>
                  <a:lnTo>
                    <a:pt x="36" y="57"/>
                  </a:lnTo>
                  <a:lnTo>
                    <a:pt x="23" y="69"/>
                  </a:lnTo>
                  <a:lnTo>
                    <a:pt x="15" y="85"/>
                  </a:lnTo>
                  <a:lnTo>
                    <a:pt x="11" y="103"/>
                  </a:lnTo>
                  <a:lnTo>
                    <a:pt x="14" y="121"/>
                  </a:lnTo>
                  <a:lnTo>
                    <a:pt x="20" y="135"/>
                  </a:lnTo>
                  <a:lnTo>
                    <a:pt x="29" y="148"/>
                  </a:lnTo>
                  <a:lnTo>
                    <a:pt x="41" y="157"/>
                  </a:lnTo>
                  <a:lnTo>
                    <a:pt x="55" y="163"/>
                  </a:lnTo>
                  <a:lnTo>
                    <a:pt x="69" y="169"/>
                  </a:lnTo>
                  <a:lnTo>
                    <a:pt x="83" y="171"/>
                  </a:lnTo>
                  <a:lnTo>
                    <a:pt x="97" y="172"/>
                  </a:lnTo>
                  <a:lnTo>
                    <a:pt x="114" y="171"/>
                  </a:lnTo>
                  <a:lnTo>
                    <a:pt x="127" y="167"/>
                  </a:lnTo>
                  <a:lnTo>
                    <a:pt x="139" y="161"/>
                  </a:lnTo>
                  <a:lnTo>
                    <a:pt x="149" y="153"/>
                  </a:lnTo>
                  <a:lnTo>
                    <a:pt x="159" y="144"/>
                  </a:lnTo>
                  <a:lnTo>
                    <a:pt x="162" y="142"/>
                  </a:lnTo>
                  <a:lnTo>
                    <a:pt x="184" y="166"/>
                  </a:lnTo>
                  <a:lnTo>
                    <a:pt x="182" y="167"/>
                  </a:lnTo>
                  <a:lnTo>
                    <a:pt x="171" y="178"/>
                  </a:lnTo>
                  <a:lnTo>
                    <a:pt x="157" y="188"/>
                  </a:lnTo>
                  <a:lnTo>
                    <a:pt x="141" y="197"/>
                  </a:lnTo>
                  <a:lnTo>
                    <a:pt x="121" y="202"/>
                  </a:lnTo>
                  <a:lnTo>
                    <a:pt x="97" y="205"/>
                  </a:lnTo>
                  <a:lnTo>
                    <a:pt x="81" y="203"/>
                  </a:lnTo>
                  <a:lnTo>
                    <a:pt x="64" y="199"/>
                  </a:lnTo>
                  <a:lnTo>
                    <a:pt x="47" y="192"/>
                  </a:lnTo>
                  <a:lnTo>
                    <a:pt x="33" y="181"/>
                  </a:lnTo>
                  <a:lnTo>
                    <a:pt x="19" y="167"/>
                  </a:lnTo>
                  <a:lnTo>
                    <a:pt x="9" y="151"/>
                  </a:lnTo>
                  <a:lnTo>
                    <a:pt x="2" y="129"/>
                  </a:lnTo>
                  <a:lnTo>
                    <a:pt x="0" y="103"/>
                  </a:lnTo>
                  <a:lnTo>
                    <a:pt x="2" y="77"/>
                  </a:lnTo>
                  <a:lnTo>
                    <a:pt x="11" y="55"/>
                  </a:lnTo>
                  <a:lnTo>
                    <a:pt x="24" y="36"/>
                  </a:lnTo>
                  <a:lnTo>
                    <a:pt x="40" y="21"/>
                  </a:lnTo>
                  <a:lnTo>
                    <a:pt x="59" y="9"/>
                  </a:lnTo>
                  <a:lnTo>
                    <a:pt x="78" y="3"/>
                  </a:lnTo>
                  <a:lnTo>
                    <a:pt x="99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1746" y="752"/>
              <a:ext cx="229" cy="141"/>
            </a:xfrm>
            <a:custGeom>
              <a:avLst/>
              <a:gdLst>
                <a:gd name="T0" fmla="*/ 0 w 686"/>
                <a:gd name="T1" fmla="*/ 0 h 422"/>
                <a:gd name="T2" fmla="*/ 0 w 686"/>
                <a:gd name="T3" fmla="*/ 0 h 422"/>
                <a:gd name="T4" fmla="*/ 0 w 686"/>
                <a:gd name="T5" fmla="*/ 0 h 422"/>
                <a:gd name="T6" fmla="*/ 0 w 686"/>
                <a:gd name="T7" fmla="*/ 0 h 422"/>
                <a:gd name="T8" fmla="*/ 1 w 686"/>
                <a:gd name="T9" fmla="*/ 0 h 422"/>
                <a:gd name="T10" fmla="*/ 1 w 686"/>
                <a:gd name="T11" fmla="*/ 0 h 422"/>
                <a:gd name="T12" fmla="*/ 1 w 686"/>
                <a:gd name="T13" fmla="*/ 1 h 422"/>
                <a:gd name="T14" fmla="*/ 1 w 686"/>
                <a:gd name="T15" fmla="*/ 1 h 422"/>
                <a:gd name="T16" fmla="*/ 1 w 686"/>
                <a:gd name="T17" fmla="*/ 1 h 422"/>
                <a:gd name="T18" fmla="*/ 1 w 686"/>
                <a:gd name="T19" fmla="*/ 1 h 422"/>
                <a:gd name="T20" fmla="*/ 1 w 686"/>
                <a:gd name="T21" fmla="*/ 0 h 422"/>
                <a:gd name="T22" fmla="*/ 1 w 686"/>
                <a:gd name="T23" fmla="*/ 0 h 422"/>
                <a:gd name="T24" fmla="*/ 1 w 686"/>
                <a:gd name="T25" fmla="*/ 0 h 422"/>
                <a:gd name="T26" fmla="*/ 1 w 686"/>
                <a:gd name="T27" fmla="*/ 0 h 422"/>
                <a:gd name="T28" fmla="*/ 1 w 686"/>
                <a:gd name="T29" fmla="*/ 0 h 422"/>
                <a:gd name="T30" fmla="*/ 1 w 686"/>
                <a:gd name="T31" fmla="*/ 0 h 422"/>
                <a:gd name="T32" fmla="*/ 1 w 686"/>
                <a:gd name="T33" fmla="*/ 1 h 422"/>
                <a:gd name="T34" fmla="*/ 1 w 686"/>
                <a:gd name="T35" fmla="*/ 1 h 422"/>
                <a:gd name="T36" fmla="*/ 1 w 686"/>
                <a:gd name="T37" fmla="*/ 1 h 422"/>
                <a:gd name="T38" fmla="*/ 1 w 686"/>
                <a:gd name="T39" fmla="*/ 1 h 422"/>
                <a:gd name="T40" fmla="*/ 1 w 686"/>
                <a:gd name="T41" fmla="*/ 1 h 422"/>
                <a:gd name="T42" fmla="*/ 1 w 686"/>
                <a:gd name="T43" fmla="*/ 1 h 422"/>
                <a:gd name="T44" fmla="*/ 1 w 686"/>
                <a:gd name="T45" fmla="*/ 0 h 422"/>
                <a:gd name="T46" fmla="*/ 0 w 686"/>
                <a:gd name="T47" fmla="*/ 0 h 422"/>
                <a:gd name="T48" fmla="*/ 0 w 686"/>
                <a:gd name="T49" fmla="*/ 0 h 422"/>
                <a:gd name="T50" fmla="*/ 0 w 686"/>
                <a:gd name="T51" fmla="*/ 0 h 422"/>
                <a:gd name="T52" fmla="*/ 0 w 686"/>
                <a:gd name="T53" fmla="*/ 0 h 422"/>
                <a:gd name="T54" fmla="*/ 0 w 686"/>
                <a:gd name="T55" fmla="*/ 0 h 422"/>
                <a:gd name="T56" fmla="*/ 0 w 686"/>
                <a:gd name="T57" fmla="*/ 0 h 422"/>
                <a:gd name="T58" fmla="*/ 0 w 686"/>
                <a:gd name="T59" fmla="*/ 0 h 422"/>
                <a:gd name="T60" fmla="*/ 0 w 686"/>
                <a:gd name="T61" fmla="*/ 0 h 422"/>
                <a:gd name="T62" fmla="*/ 0 w 686"/>
                <a:gd name="T63" fmla="*/ 0 h 422"/>
                <a:gd name="T64" fmla="*/ 0 w 686"/>
                <a:gd name="T65" fmla="*/ 0 h 422"/>
                <a:gd name="T66" fmla="*/ 0 w 686"/>
                <a:gd name="T67" fmla="*/ 0 h 422"/>
                <a:gd name="T68" fmla="*/ 0 w 686"/>
                <a:gd name="T69" fmla="*/ 0 h 422"/>
                <a:gd name="T70" fmla="*/ 0 w 686"/>
                <a:gd name="T71" fmla="*/ 0 h 422"/>
                <a:gd name="T72" fmla="*/ 0 w 686"/>
                <a:gd name="T73" fmla="*/ 0 h 422"/>
                <a:gd name="T74" fmla="*/ 0 w 686"/>
                <a:gd name="T75" fmla="*/ 0 h 422"/>
                <a:gd name="T76" fmla="*/ 0 w 686"/>
                <a:gd name="T77" fmla="*/ 0 h 422"/>
                <a:gd name="T78" fmla="*/ 0 w 686"/>
                <a:gd name="T79" fmla="*/ 0 h 422"/>
                <a:gd name="T80" fmla="*/ 0 w 686"/>
                <a:gd name="T81" fmla="*/ 0 h 422"/>
                <a:gd name="T82" fmla="*/ 0 w 686"/>
                <a:gd name="T83" fmla="*/ 0 h 422"/>
                <a:gd name="T84" fmla="*/ 0 w 686"/>
                <a:gd name="T85" fmla="*/ 0 h 422"/>
                <a:gd name="T86" fmla="*/ 0 w 686"/>
                <a:gd name="T87" fmla="*/ 0 h 422"/>
                <a:gd name="T88" fmla="*/ 0 w 686"/>
                <a:gd name="T89" fmla="*/ 0 h 422"/>
                <a:gd name="T90" fmla="*/ 0 w 686"/>
                <a:gd name="T91" fmla="*/ 0 h 422"/>
                <a:gd name="T92" fmla="*/ 0 w 686"/>
                <a:gd name="T93" fmla="*/ 0 h 422"/>
                <a:gd name="T94" fmla="*/ 0 w 686"/>
                <a:gd name="T95" fmla="*/ 0 h 42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86" h="422">
                  <a:moveTo>
                    <a:pt x="125" y="0"/>
                  </a:moveTo>
                  <a:lnTo>
                    <a:pt x="153" y="2"/>
                  </a:lnTo>
                  <a:lnTo>
                    <a:pt x="178" y="9"/>
                  </a:lnTo>
                  <a:lnTo>
                    <a:pt x="200" y="19"/>
                  </a:lnTo>
                  <a:lnTo>
                    <a:pt x="220" y="31"/>
                  </a:lnTo>
                  <a:lnTo>
                    <a:pt x="238" y="46"/>
                  </a:lnTo>
                  <a:lnTo>
                    <a:pt x="255" y="61"/>
                  </a:lnTo>
                  <a:lnTo>
                    <a:pt x="269" y="78"/>
                  </a:lnTo>
                  <a:lnTo>
                    <a:pt x="431" y="289"/>
                  </a:lnTo>
                  <a:lnTo>
                    <a:pt x="431" y="288"/>
                  </a:lnTo>
                  <a:lnTo>
                    <a:pt x="453" y="315"/>
                  </a:lnTo>
                  <a:lnTo>
                    <a:pt x="475" y="341"/>
                  </a:lnTo>
                  <a:lnTo>
                    <a:pt x="494" y="363"/>
                  </a:lnTo>
                  <a:lnTo>
                    <a:pt x="515" y="382"/>
                  </a:lnTo>
                  <a:lnTo>
                    <a:pt x="536" y="396"/>
                  </a:lnTo>
                  <a:lnTo>
                    <a:pt x="556" y="405"/>
                  </a:lnTo>
                  <a:lnTo>
                    <a:pt x="578" y="409"/>
                  </a:lnTo>
                  <a:lnTo>
                    <a:pt x="600" y="406"/>
                  </a:lnTo>
                  <a:lnTo>
                    <a:pt x="618" y="399"/>
                  </a:lnTo>
                  <a:lnTo>
                    <a:pt x="631" y="387"/>
                  </a:lnTo>
                  <a:lnTo>
                    <a:pt x="641" y="373"/>
                  </a:lnTo>
                  <a:lnTo>
                    <a:pt x="649" y="356"/>
                  </a:lnTo>
                  <a:lnTo>
                    <a:pt x="653" y="337"/>
                  </a:lnTo>
                  <a:lnTo>
                    <a:pt x="654" y="318"/>
                  </a:lnTo>
                  <a:lnTo>
                    <a:pt x="654" y="307"/>
                  </a:lnTo>
                  <a:lnTo>
                    <a:pt x="650" y="296"/>
                  </a:lnTo>
                  <a:lnTo>
                    <a:pt x="645" y="285"/>
                  </a:lnTo>
                  <a:lnTo>
                    <a:pt x="668" y="264"/>
                  </a:lnTo>
                  <a:lnTo>
                    <a:pt x="679" y="279"/>
                  </a:lnTo>
                  <a:lnTo>
                    <a:pt x="684" y="296"/>
                  </a:lnTo>
                  <a:lnTo>
                    <a:pt x="686" y="309"/>
                  </a:lnTo>
                  <a:lnTo>
                    <a:pt x="686" y="318"/>
                  </a:lnTo>
                  <a:lnTo>
                    <a:pt x="684" y="343"/>
                  </a:lnTo>
                  <a:lnTo>
                    <a:pt x="677" y="364"/>
                  </a:lnTo>
                  <a:lnTo>
                    <a:pt x="667" y="382"/>
                  </a:lnTo>
                  <a:lnTo>
                    <a:pt x="653" y="397"/>
                  </a:lnTo>
                  <a:lnTo>
                    <a:pt x="636" y="408"/>
                  </a:lnTo>
                  <a:lnTo>
                    <a:pt x="618" y="416"/>
                  </a:lnTo>
                  <a:lnTo>
                    <a:pt x="599" y="421"/>
                  </a:lnTo>
                  <a:lnTo>
                    <a:pt x="578" y="422"/>
                  </a:lnTo>
                  <a:lnTo>
                    <a:pt x="547" y="418"/>
                  </a:lnTo>
                  <a:lnTo>
                    <a:pt x="518" y="409"/>
                  </a:lnTo>
                  <a:lnTo>
                    <a:pt x="489" y="392"/>
                  </a:lnTo>
                  <a:lnTo>
                    <a:pt x="462" y="370"/>
                  </a:lnTo>
                  <a:lnTo>
                    <a:pt x="435" y="342"/>
                  </a:lnTo>
                  <a:lnTo>
                    <a:pt x="407" y="309"/>
                  </a:lnTo>
                  <a:lnTo>
                    <a:pt x="406" y="309"/>
                  </a:lnTo>
                  <a:lnTo>
                    <a:pt x="243" y="99"/>
                  </a:lnTo>
                  <a:lnTo>
                    <a:pt x="245" y="99"/>
                  </a:lnTo>
                  <a:lnTo>
                    <a:pt x="221" y="73"/>
                  </a:lnTo>
                  <a:lnTo>
                    <a:pt x="198" y="55"/>
                  </a:lnTo>
                  <a:lnTo>
                    <a:pt x="175" y="42"/>
                  </a:lnTo>
                  <a:lnTo>
                    <a:pt x="151" y="34"/>
                  </a:lnTo>
                  <a:lnTo>
                    <a:pt x="125" y="32"/>
                  </a:lnTo>
                  <a:lnTo>
                    <a:pt x="98" y="34"/>
                  </a:lnTo>
                  <a:lnTo>
                    <a:pt x="76" y="40"/>
                  </a:lnTo>
                  <a:lnTo>
                    <a:pt x="58" y="49"/>
                  </a:lnTo>
                  <a:lnTo>
                    <a:pt x="42" y="59"/>
                  </a:lnTo>
                  <a:lnTo>
                    <a:pt x="31" y="72"/>
                  </a:lnTo>
                  <a:lnTo>
                    <a:pt x="23" y="85"/>
                  </a:lnTo>
                  <a:lnTo>
                    <a:pt x="17" y="98"/>
                  </a:lnTo>
                  <a:lnTo>
                    <a:pt x="14" y="110"/>
                  </a:lnTo>
                  <a:lnTo>
                    <a:pt x="13" y="122"/>
                  </a:lnTo>
                  <a:lnTo>
                    <a:pt x="14" y="130"/>
                  </a:lnTo>
                  <a:lnTo>
                    <a:pt x="17" y="140"/>
                  </a:lnTo>
                  <a:lnTo>
                    <a:pt x="22" y="152"/>
                  </a:lnTo>
                  <a:lnTo>
                    <a:pt x="30" y="163"/>
                  </a:lnTo>
                  <a:lnTo>
                    <a:pt x="41" y="173"/>
                  </a:lnTo>
                  <a:lnTo>
                    <a:pt x="55" y="182"/>
                  </a:lnTo>
                  <a:lnTo>
                    <a:pt x="75" y="188"/>
                  </a:lnTo>
                  <a:lnTo>
                    <a:pt x="98" y="190"/>
                  </a:lnTo>
                  <a:lnTo>
                    <a:pt x="112" y="189"/>
                  </a:lnTo>
                  <a:lnTo>
                    <a:pt x="124" y="186"/>
                  </a:lnTo>
                  <a:lnTo>
                    <a:pt x="133" y="182"/>
                  </a:lnTo>
                  <a:lnTo>
                    <a:pt x="140" y="179"/>
                  </a:lnTo>
                  <a:lnTo>
                    <a:pt x="161" y="204"/>
                  </a:lnTo>
                  <a:lnTo>
                    <a:pt x="142" y="215"/>
                  </a:lnTo>
                  <a:lnTo>
                    <a:pt x="121" y="220"/>
                  </a:lnTo>
                  <a:lnTo>
                    <a:pt x="98" y="222"/>
                  </a:lnTo>
                  <a:lnTo>
                    <a:pt x="82" y="221"/>
                  </a:lnTo>
                  <a:lnTo>
                    <a:pt x="66" y="216"/>
                  </a:lnTo>
                  <a:lnTo>
                    <a:pt x="49" y="210"/>
                  </a:lnTo>
                  <a:lnTo>
                    <a:pt x="33" y="198"/>
                  </a:lnTo>
                  <a:lnTo>
                    <a:pt x="21" y="184"/>
                  </a:lnTo>
                  <a:lnTo>
                    <a:pt x="9" y="167"/>
                  </a:lnTo>
                  <a:lnTo>
                    <a:pt x="3" y="146"/>
                  </a:lnTo>
                  <a:lnTo>
                    <a:pt x="0" y="122"/>
                  </a:lnTo>
                  <a:lnTo>
                    <a:pt x="1" y="104"/>
                  </a:lnTo>
                  <a:lnTo>
                    <a:pt x="5" y="86"/>
                  </a:lnTo>
                  <a:lnTo>
                    <a:pt x="12" y="68"/>
                  </a:lnTo>
                  <a:lnTo>
                    <a:pt x="21" y="50"/>
                  </a:lnTo>
                  <a:lnTo>
                    <a:pt x="35" y="33"/>
                  </a:lnTo>
                  <a:lnTo>
                    <a:pt x="50" y="20"/>
                  </a:lnTo>
                  <a:lnTo>
                    <a:pt x="71" y="9"/>
                  </a:lnTo>
                  <a:lnTo>
                    <a:pt x="95" y="2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39" name="Freeform 56"/>
            <p:cNvSpPr>
              <a:spLocks/>
            </p:cNvSpPr>
            <p:nvPr/>
          </p:nvSpPr>
          <p:spPr bwMode="auto">
            <a:xfrm>
              <a:off x="1830" y="778"/>
              <a:ext cx="208" cy="130"/>
            </a:xfrm>
            <a:custGeom>
              <a:avLst/>
              <a:gdLst>
                <a:gd name="T0" fmla="*/ 1 w 624"/>
                <a:gd name="T1" fmla="*/ 0 h 390"/>
                <a:gd name="T2" fmla="*/ 1 w 624"/>
                <a:gd name="T3" fmla="*/ 0 h 390"/>
                <a:gd name="T4" fmla="*/ 1 w 624"/>
                <a:gd name="T5" fmla="*/ 0 h 390"/>
                <a:gd name="T6" fmla="*/ 1 w 624"/>
                <a:gd name="T7" fmla="*/ 0 h 390"/>
                <a:gd name="T8" fmla="*/ 1 w 624"/>
                <a:gd name="T9" fmla="*/ 0 h 390"/>
                <a:gd name="T10" fmla="*/ 1 w 624"/>
                <a:gd name="T11" fmla="*/ 0 h 390"/>
                <a:gd name="T12" fmla="*/ 1 w 624"/>
                <a:gd name="T13" fmla="*/ 0 h 390"/>
                <a:gd name="T14" fmla="*/ 1 w 624"/>
                <a:gd name="T15" fmla="*/ 0 h 390"/>
                <a:gd name="T16" fmla="*/ 1 w 624"/>
                <a:gd name="T17" fmla="*/ 0 h 390"/>
                <a:gd name="T18" fmla="*/ 1 w 624"/>
                <a:gd name="T19" fmla="*/ 0 h 390"/>
                <a:gd name="T20" fmla="*/ 1 w 624"/>
                <a:gd name="T21" fmla="*/ 0 h 390"/>
                <a:gd name="T22" fmla="*/ 1 w 624"/>
                <a:gd name="T23" fmla="*/ 0 h 390"/>
                <a:gd name="T24" fmla="*/ 1 w 624"/>
                <a:gd name="T25" fmla="*/ 0 h 390"/>
                <a:gd name="T26" fmla="*/ 1 w 624"/>
                <a:gd name="T27" fmla="*/ 0 h 390"/>
                <a:gd name="T28" fmla="*/ 1 w 624"/>
                <a:gd name="T29" fmla="*/ 0 h 390"/>
                <a:gd name="T30" fmla="*/ 1 w 624"/>
                <a:gd name="T31" fmla="*/ 0 h 390"/>
                <a:gd name="T32" fmla="*/ 1 w 624"/>
                <a:gd name="T33" fmla="*/ 0 h 390"/>
                <a:gd name="T34" fmla="*/ 1 w 624"/>
                <a:gd name="T35" fmla="*/ 0 h 390"/>
                <a:gd name="T36" fmla="*/ 1 w 624"/>
                <a:gd name="T37" fmla="*/ 0 h 390"/>
                <a:gd name="T38" fmla="*/ 1 w 624"/>
                <a:gd name="T39" fmla="*/ 0 h 390"/>
                <a:gd name="T40" fmla="*/ 1 w 624"/>
                <a:gd name="T41" fmla="*/ 0 h 390"/>
                <a:gd name="T42" fmla="*/ 1 w 624"/>
                <a:gd name="T43" fmla="*/ 0 h 390"/>
                <a:gd name="T44" fmla="*/ 1 w 624"/>
                <a:gd name="T45" fmla="*/ 0 h 390"/>
                <a:gd name="T46" fmla="*/ 1 w 624"/>
                <a:gd name="T47" fmla="*/ 0 h 390"/>
                <a:gd name="T48" fmla="*/ 0 w 624"/>
                <a:gd name="T49" fmla="*/ 0 h 390"/>
                <a:gd name="T50" fmla="*/ 0 w 624"/>
                <a:gd name="T51" fmla="*/ 0 h 390"/>
                <a:gd name="T52" fmla="*/ 0 w 624"/>
                <a:gd name="T53" fmla="*/ 1 h 390"/>
                <a:gd name="T54" fmla="*/ 0 w 624"/>
                <a:gd name="T55" fmla="*/ 1 h 390"/>
                <a:gd name="T56" fmla="*/ 0 w 624"/>
                <a:gd name="T57" fmla="*/ 1 h 390"/>
                <a:gd name="T58" fmla="*/ 0 w 624"/>
                <a:gd name="T59" fmla="*/ 0 h 390"/>
                <a:gd name="T60" fmla="*/ 0 w 624"/>
                <a:gd name="T61" fmla="*/ 0 h 390"/>
                <a:gd name="T62" fmla="*/ 0 w 624"/>
                <a:gd name="T63" fmla="*/ 0 h 390"/>
                <a:gd name="T64" fmla="*/ 0 w 624"/>
                <a:gd name="T65" fmla="*/ 0 h 390"/>
                <a:gd name="T66" fmla="*/ 0 w 624"/>
                <a:gd name="T67" fmla="*/ 0 h 390"/>
                <a:gd name="T68" fmla="*/ 0 w 624"/>
                <a:gd name="T69" fmla="*/ 0 h 390"/>
                <a:gd name="T70" fmla="*/ 0 w 624"/>
                <a:gd name="T71" fmla="*/ 0 h 390"/>
                <a:gd name="T72" fmla="*/ 0 w 624"/>
                <a:gd name="T73" fmla="*/ 0 h 390"/>
                <a:gd name="T74" fmla="*/ 0 w 624"/>
                <a:gd name="T75" fmla="*/ 1 h 390"/>
                <a:gd name="T76" fmla="*/ 0 w 624"/>
                <a:gd name="T77" fmla="*/ 1 h 390"/>
                <a:gd name="T78" fmla="*/ 0 w 624"/>
                <a:gd name="T79" fmla="*/ 0 h 390"/>
                <a:gd name="T80" fmla="*/ 0 w 624"/>
                <a:gd name="T81" fmla="*/ 0 h 390"/>
                <a:gd name="T82" fmla="*/ 0 w 624"/>
                <a:gd name="T83" fmla="*/ 0 h 390"/>
                <a:gd name="T84" fmla="*/ 1 w 624"/>
                <a:gd name="T85" fmla="*/ 0 h 390"/>
                <a:gd name="T86" fmla="*/ 1 w 624"/>
                <a:gd name="T87" fmla="*/ 0 h 390"/>
                <a:gd name="T88" fmla="*/ 1 w 624"/>
                <a:gd name="T89" fmla="*/ 0 h 39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624" h="390">
                  <a:moveTo>
                    <a:pt x="523" y="0"/>
                  </a:moveTo>
                  <a:lnTo>
                    <a:pt x="544" y="3"/>
                  </a:lnTo>
                  <a:lnTo>
                    <a:pt x="564" y="9"/>
                  </a:lnTo>
                  <a:lnTo>
                    <a:pt x="584" y="21"/>
                  </a:lnTo>
                  <a:lnTo>
                    <a:pt x="599" y="36"/>
                  </a:lnTo>
                  <a:lnTo>
                    <a:pt x="612" y="55"/>
                  </a:lnTo>
                  <a:lnTo>
                    <a:pt x="621" y="77"/>
                  </a:lnTo>
                  <a:lnTo>
                    <a:pt x="624" y="103"/>
                  </a:lnTo>
                  <a:lnTo>
                    <a:pt x="621" y="129"/>
                  </a:lnTo>
                  <a:lnTo>
                    <a:pt x="615" y="151"/>
                  </a:lnTo>
                  <a:lnTo>
                    <a:pt x="603" y="167"/>
                  </a:lnTo>
                  <a:lnTo>
                    <a:pt x="590" y="181"/>
                  </a:lnTo>
                  <a:lnTo>
                    <a:pt x="575" y="192"/>
                  </a:lnTo>
                  <a:lnTo>
                    <a:pt x="558" y="199"/>
                  </a:lnTo>
                  <a:lnTo>
                    <a:pt x="541" y="203"/>
                  </a:lnTo>
                  <a:lnTo>
                    <a:pt x="526" y="205"/>
                  </a:lnTo>
                  <a:lnTo>
                    <a:pt x="505" y="203"/>
                  </a:lnTo>
                  <a:lnTo>
                    <a:pt x="488" y="199"/>
                  </a:lnTo>
                  <a:lnTo>
                    <a:pt x="473" y="193"/>
                  </a:lnTo>
                  <a:lnTo>
                    <a:pt x="461" y="185"/>
                  </a:lnTo>
                  <a:lnTo>
                    <a:pt x="441" y="167"/>
                  </a:lnTo>
                  <a:lnTo>
                    <a:pt x="438" y="166"/>
                  </a:lnTo>
                  <a:lnTo>
                    <a:pt x="460" y="142"/>
                  </a:lnTo>
                  <a:lnTo>
                    <a:pt x="463" y="144"/>
                  </a:lnTo>
                  <a:lnTo>
                    <a:pt x="473" y="153"/>
                  </a:lnTo>
                  <a:lnTo>
                    <a:pt x="483" y="161"/>
                  </a:lnTo>
                  <a:lnTo>
                    <a:pt x="495" y="167"/>
                  </a:lnTo>
                  <a:lnTo>
                    <a:pt x="509" y="171"/>
                  </a:lnTo>
                  <a:lnTo>
                    <a:pt x="526" y="172"/>
                  </a:lnTo>
                  <a:lnTo>
                    <a:pt x="539" y="171"/>
                  </a:lnTo>
                  <a:lnTo>
                    <a:pt x="553" y="169"/>
                  </a:lnTo>
                  <a:lnTo>
                    <a:pt x="567" y="163"/>
                  </a:lnTo>
                  <a:lnTo>
                    <a:pt x="581" y="157"/>
                  </a:lnTo>
                  <a:lnTo>
                    <a:pt x="593" y="148"/>
                  </a:lnTo>
                  <a:lnTo>
                    <a:pt x="602" y="135"/>
                  </a:lnTo>
                  <a:lnTo>
                    <a:pt x="608" y="121"/>
                  </a:lnTo>
                  <a:lnTo>
                    <a:pt x="611" y="103"/>
                  </a:lnTo>
                  <a:lnTo>
                    <a:pt x="607" y="85"/>
                  </a:lnTo>
                  <a:lnTo>
                    <a:pt x="599" y="69"/>
                  </a:lnTo>
                  <a:lnTo>
                    <a:pt x="586" y="57"/>
                  </a:lnTo>
                  <a:lnTo>
                    <a:pt x="571" y="46"/>
                  </a:lnTo>
                  <a:lnTo>
                    <a:pt x="554" y="39"/>
                  </a:lnTo>
                  <a:lnTo>
                    <a:pt x="537" y="35"/>
                  </a:lnTo>
                  <a:lnTo>
                    <a:pt x="523" y="33"/>
                  </a:lnTo>
                  <a:lnTo>
                    <a:pt x="508" y="35"/>
                  </a:lnTo>
                  <a:lnTo>
                    <a:pt x="494" y="37"/>
                  </a:lnTo>
                  <a:lnTo>
                    <a:pt x="479" y="45"/>
                  </a:lnTo>
                  <a:lnTo>
                    <a:pt x="464" y="57"/>
                  </a:lnTo>
                  <a:lnTo>
                    <a:pt x="447" y="73"/>
                  </a:lnTo>
                  <a:lnTo>
                    <a:pt x="285" y="283"/>
                  </a:lnTo>
                  <a:lnTo>
                    <a:pt x="257" y="315"/>
                  </a:lnTo>
                  <a:lnTo>
                    <a:pt x="228" y="342"/>
                  </a:lnTo>
                  <a:lnTo>
                    <a:pt x="200" y="363"/>
                  </a:lnTo>
                  <a:lnTo>
                    <a:pt x="172" y="378"/>
                  </a:lnTo>
                  <a:lnTo>
                    <a:pt x="142" y="387"/>
                  </a:lnTo>
                  <a:lnTo>
                    <a:pt x="110" y="390"/>
                  </a:lnTo>
                  <a:lnTo>
                    <a:pt x="84" y="387"/>
                  </a:lnTo>
                  <a:lnTo>
                    <a:pt x="61" y="380"/>
                  </a:lnTo>
                  <a:lnTo>
                    <a:pt x="40" y="368"/>
                  </a:lnTo>
                  <a:lnTo>
                    <a:pt x="24" y="351"/>
                  </a:lnTo>
                  <a:lnTo>
                    <a:pt x="11" y="332"/>
                  </a:lnTo>
                  <a:lnTo>
                    <a:pt x="3" y="308"/>
                  </a:lnTo>
                  <a:lnTo>
                    <a:pt x="0" y="282"/>
                  </a:lnTo>
                  <a:lnTo>
                    <a:pt x="0" y="270"/>
                  </a:lnTo>
                  <a:lnTo>
                    <a:pt x="3" y="257"/>
                  </a:lnTo>
                  <a:lnTo>
                    <a:pt x="7" y="245"/>
                  </a:lnTo>
                  <a:lnTo>
                    <a:pt x="16" y="230"/>
                  </a:lnTo>
                  <a:lnTo>
                    <a:pt x="42" y="250"/>
                  </a:lnTo>
                  <a:lnTo>
                    <a:pt x="36" y="260"/>
                  </a:lnTo>
                  <a:lnTo>
                    <a:pt x="33" y="272"/>
                  </a:lnTo>
                  <a:lnTo>
                    <a:pt x="33" y="282"/>
                  </a:lnTo>
                  <a:lnTo>
                    <a:pt x="34" y="300"/>
                  </a:lnTo>
                  <a:lnTo>
                    <a:pt x="39" y="319"/>
                  </a:lnTo>
                  <a:lnTo>
                    <a:pt x="45" y="337"/>
                  </a:lnTo>
                  <a:lnTo>
                    <a:pt x="57" y="353"/>
                  </a:lnTo>
                  <a:lnTo>
                    <a:pt x="71" y="366"/>
                  </a:lnTo>
                  <a:lnTo>
                    <a:pt x="88" y="375"/>
                  </a:lnTo>
                  <a:lnTo>
                    <a:pt x="110" y="377"/>
                  </a:lnTo>
                  <a:lnTo>
                    <a:pt x="136" y="373"/>
                  </a:lnTo>
                  <a:lnTo>
                    <a:pt x="160" y="362"/>
                  </a:lnTo>
                  <a:lnTo>
                    <a:pt x="185" y="344"/>
                  </a:lnTo>
                  <a:lnTo>
                    <a:pt x="209" y="320"/>
                  </a:lnTo>
                  <a:lnTo>
                    <a:pt x="233" y="293"/>
                  </a:lnTo>
                  <a:lnTo>
                    <a:pt x="259" y="263"/>
                  </a:lnTo>
                  <a:lnTo>
                    <a:pt x="259" y="264"/>
                  </a:lnTo>
                  <a:lnTo>
                    <a:pt x="421" y="53"/>
                  </a:lnTo>
                  <a:lnTo>
                    <a:pt x="441" y="33"/>
                  </a:lnTo>
                  <a:lnTo>
                    <a:pt x="459" y="18"/>
                  </a:lnTo>
                  <a:lnTo>
                    <a:pt x="479" y="8"/>
                  </a:lnTo>
                  <a:lnTo>
                    <a:pt x="500" y="1"/>
                  </a:lnTo>
                  <a:lnTo>
                    <a:pt x="523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40" name="Freeform 57"/>
            <p:cNvSpPr>
              <a:spLocks/>
            </p:cNvSpPr>
            <p:nvPr/>
          </p:nvSpPr>
          <p:spPr bwMode="auto">
            <a:xfrm>
              <a:off x="1813" y="752"/>
              <a:ext cx="229" cy="141"/>
            </a:xfrm>
            <a:custGeom>
              <a:avLst/>
              <a:gdLst>
                <a:gd name="T0" fmla="*/ 1 w 687"/>
                <a:gd name="T1" fmla="*/ 0 h 422"/>
                <a:gd name="T2" fmla="*/ 1 w 687"/>
                <a:gd name="T3" fmla="*/ 0 h 422"/>
                <a:gd name="T4" fmla="*/ 1 w 687"/>
                <a:gd name="T5" fmla="*/ 0 h 422"/>
                <a:gd name="T6" fmla="*/ 1 w 687"/>
                <a:gd name="T7" fmla="*/ 0 h 422"/>
                <a:gd name="T8" fmla="*/ 1 w 687"/>
                <a:gd name="T9" fmla="*/ 0 h 422"/>
                <a:gd name="T10" fmla="*/ 1 w 687"/>
                <a:gd name="T11" fmla="*/ 0 h 422"/>
                <a:gd name="T12" fmla="*/ 1 w 687"/>
                <a:gd name="T13" fmla="*/ 0 h 422"/>
                <a:gd name="T14" fmla="*/ 1 w 687"/>
                <a:gd name="T15" fmla="*/ 0 h 422"/>
                <a:gd name="T16" fmla="*/ 1 w 687"/>
                <a:gd name="T17" fmla="*/ 0 h 422"/>
                <a:gd name="T18" fmla="*/ 1 w 687"/>
                <a:gd name="T19" fmla="*/ 0 h 422"/>
                <a:gd name="T20" fmla="*/ 1 w 687"/>
                <a:gd name="T21" fmla="*/ 0 h 422"/>
                <a:gd name="T22" fmla="*/ 1 w 687"/>
                <a:gd name="T23" fmla="*/ 0 h 422"/>
                <a:gd name="T24" fmla="*/ 1 w 687"/>
                <a:gd name="T25" fmla="*/ 0 h 422"/>
                <a:gd name="T26" fmla="*/ 1 w 687"/>
                <a:gd name="T27" fmla="*/ 0 h 422"/>
                <a:gd name="T28" fmla="*/ 1 w 687"/>
                <a:gd name="T29" fmla="*/ 0 h 422"/>
                <a:gd name="T30" fmla="*/ 1 w 687"/>
                <a:gd name="T31" fmla="*/ 0 h 422"/>
                <a:gd name="T32" fmla="*/ 1 w 687"/>
                <a:gd name="T33" fmla="*/ 0 h 422"/>
                <a:gd name="T34" fmla="*/ 1 w 687"/>
                <a:gd name="T35" fmla="*/ 0 h 422"/>
                <a:gd name="T36" fmla="*/ 1 w 687"/>
                <a:gd name="T37" fmla="*/ 0 h 422"/>
                <a:gd name="T38" fmla="*/ 1 w 687"/>
                <a:gd name="T39" fmla="*/ 0 h 422"/>
                <a:gd name="T40" fmla="*/ 1 w 687"/>
                <a:gd name="T41" fmla="*/ 0 h 422"/>
                <a:gd name="T42" fmla="*/ 1 w 687"/>
                <a:gd name="T43" fmla="*/ 0 h 422"/>
                <a:gd name="T44" fmla="*/ 1 w 687"/>
                <a:gd name="T45" fmla="*/ 0 h 422"/>
                <a:gd name="T46" fmla="*/ 1 w 687"/>
                <a:gd name="T47" fmla="*/ 0 h 422"/>
                <a:gd name="T48" fmla="*/ 0 w 687"/>
                <a:gd name="T49" fmla="*/ 0 h 422"/>
                <a:gd name="T50" fmla="*/ 0 w 687"/>
                <a:gd name="T51" fmla="*/ 1 h 422"/>
                <a:gd name="T52" fmla="*/ 0 w 687"/>
                <a:gd name="T53" fmla="*/ 1 h 422"/>
                <a:gd name="T54" fmla="*/ 0 w 687"/>
                <a:gd name="T55" fmla="*/ 1 h 422"/>
                <a:gd name="T56" fmla="*/ 0 w 687"/>
                <a:gd name="T57" fmla="*/ 1 h 422"/>
                <a:gd name="T58" fmla="*/ 0 w 687"/>
                <a:gd name="T59" fmla="*/ 1 h 422"/>
                <a:gd name="T60" fmla="*/ 0 w 687"/>
                <a:gd name="T61" fmla="*/ 1 h 422"/>
                <a:gd name="T62" fmla="*/ 0 w 687"/>
                <a:gd name="T63" fmla="*/ 0 h 422"/>
                <a:gd name="T64" fmla="*/ 0 w 687"/>
                <a:gd name="T65" fmla="*/ 0 h 422"/>
                <a:gd name="T66" fmla="*/ 0 w 687"/>
                <a:gd name="T67" fmla="*/ 0 h 422"/>
                <a:gd name="T68" fmla="*/ 0 w 687"/>
                <a:gd name="T69" fmla="*/ 0 h 422"/>
                <a:gd name="T70" fmla="*/ 0 w 687"/>
                <a:gd name="T71" fmla="*/ 0 h 422"/>
                <a:gd name="T72" fmla="*/ 0 w 687"/>
                <a:gd name="T73" fmla="*/ 0 h 422"/>
                <a:gd name="T74" fmla="*/ 0 w 687"/>
                <a:gd name="T75" fmla="*/ 1 h 422"/>
                <a:gd name="T76" fmla="*/ 0 w 687"/>
                <a:gd name="T77" fmla="*/ 1 h 422"/>
                <a:gd name="T78" fmla="*/ 0 w 687"/>
                <a:gd name="T79" fmla="*/ 1 h 422"/>
                <a:gd name="T80" fmla="*/ 0 w 687"/>
                <a:gd name="T81" fmla="*/ 1 h 422"/>
                <a:gd name="T82" fmla="*/ 0 w 687"/>
                <a:gd name="T83" fmla="*/ 0 h 422"/>
                <a:gd name="T84" fmla="*/ 0 w 687"/>
                <a:gd name="T85" fmla="*/ 0 h 422"/>
                <a:gd name="T86" fmla="*/ 1 w 687"/>
                <a:gd name="T87" fmla="*/ 0 h 422"/>
                <a:gd name="T88" fmla="*/ 1 w 687"/>
                <a:gd name="T89" fmla="*/ 0 h 422"/>
                <a:gd name="T90" fmla="*/ 1 w 687"/>
                <a:gd name="T91" fmla="*/ 0 h 422"/>
                <a:gd name="T92" fmla="*/ 1 w 687"/>
                <a:gd name="T93" fmla="*/ 0 h 42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687" h="422">
                  <a:moveTo>
                    <a:pt x="562" y="0"/>
                  </a:moveTo>
                  <a:lnTo>
                    <a:pt x="592" y="2"/>
                  </a:lnTo>
                  <a:lnTo>
                    <a:pt x="616" y="9"/>
                  </a:lnTo>
                  <a:lnTo>
                    <a:pt x="637" y="20"/>
                  </a:lnTo>
                  <a:lnTo>
                    <a:pt x="652" y="33"/>
                  </a:lnTo>
                  <a:lnTo>
                    <a:pt x="667" y="50"/>
                  </a:lnTo>
                  <a:lnTo>
                    <a:pt x="676" y="68"/>
                  </a:lnTo>
                  <a:lnTo>
                    <a:pt x="682" y="86"/>
                  </a:lnTo>
                  <a:lnTo>
                    <a:pt x="686" y="104"/>
                  </a:lnTo>
                  <a:lnTo>
                    <a:pt x="687" y="122"/>
                  </a:lnTo>
                  <a:lnTo>
                    <a:pt x="685" y="146"/>
                  </a:lnTo>
                  <a:lnTo>
                    <a:pt x="678" y="167"/>
                  </a:lnTo>
                  <a:lnTo>
                    <a:pt x="667" y="184"/>
                  </a:lnTo>
                  <a:lnTo>
                    <a:pt x="654" y="198"/>
                  </a:lnTo>
                  <a:lnTo>
                    <a:pt x="638" y="210"/>
                  </a:lnTo>
                  <a:lnTo>
                    <a:pt x="622" y="216"/>
                  </a:lnTo>
                  <a:lnTo>
                    <a:pt x="605" y="221"/>
                  </a:lnTo>
                  <a:lnTo>
                    <a:pt x="589" y="222"/>
                  </a:lnTo>
                  <a:lnTo>
                    <a:pt x="565" y="220"/>
                  </a:lnTo>
                  <a:lnTo>
                    <a:pt x="544" y="215"/>
                  </a:lnTo>
                  <a:lnTo>
                    <a:pt x="525" y="204"/>
                  </a:lnTo>
                  <a:lnTo>
                    <a:pt x="547" y="179"/>
                  </a:lnTo>
                  <a:lnTo>
                    <a:pt x="553" y="182"/>
                  </a:lnTo>
                  <a:lnTo>
                    <a:pt x="562" y="186"/>
                  </a:lnTo>
                  <a:lnTo>
                    <a:pt x="574" y="189"/>
                  </a:lnTo>
                  <a:lnTo>
                    <a:pt x="589" y="190"/>
                  </a:lnTo>
                  <a:lnTo>
                    <a:pt x="613" y="188"/>
                  </a:lnTo>
                  <a:lnTo>
                    <a:pt x="632" y="182"/>
                  </a:lnTo>
                  <a:lnTo>
                    <a:pt x="646" y="173"/>
                  </a:lnTo>
                  <a:lnTo>
                    <a:pt x="658" y="163"/>
                  </a:lnTo>
                  <a:lnTo>
                    <a:pt x="665" y="152"/>
                  </a:lnTo>
                  <a:lnTo>
                    <a:pt x="670" y="140"/>
                  </a:lnTo>
                  <a:lnTo>
                    <a:pt x="673" y="130"/>
                  </a:lnTo>
                  <a:lnTo>
                    <a:pt x="674" y="122"/>
                  </a:lnTo>
                  <a:lnTo>
                    <a:pt x="673" y="110"/>
                  </a:lnTo>
                  <a:lnTo>
                    <a:pt x="670" y="98"/>
                  </a:lnTo>
                  <a:lnTo>
                    <a:pt x="664" y="85"/>
                  </a:lnTo>
                  <a:lnTo>
                    <a:pt x="655" y="72"/>
                  </a:lnTo>
                  <a:lnTo>
                    <a:pt x="643" y="59"/>
                  </a:lnTo>
                  <a:lnTo>
                    <a:pt x="629" y="49"/>
                  </a:lnTo>
                  <a:lnTo>
                    <a:pt x="611" y="40"/>
                  </a:lnTo>
                  <a:lnTo>
                    <a:pt x="588" y="34"/>
                  </a:lnTo>
                  <a:lnTo>
                    <a:pt x="562" y="32"/>
                  </a:lnTo>
                  <a:lnTo>
                    <a:pt x="537" y="34"/>
                  </a:lnTo>
                  <a:lnTo>
                    <a:pt x="512" y="42"/>
                  </a:lnTo>
                  <a:lnTo>
                    <a:pt x="489" y="55"/>
                  </a:lnTo>
                  <a:lnTo>
                    <a:pt x="466" y="73"/>
                  </a:lnTo>
                  <a:lnTo>
                    <a:pt x="443" y="99"/>
                  </a:lnTo>
                  <a:lnTo>
                    <a:pt x="280" y="309"/>
                  </a:lnTo>
                  <a:lnTo>
                    <a:pt x="256" y="338"/>
                  </a:lnTo>
                  <a:lnTo>
                    <a:pt x="231" y="363"/>
                  </a:lnTo>
                  <a:lnTo>
                    <a:pt x="208" y="383"/>
                  </a:lnTo>
                  <a:lnTo>
                    <a:pt x="185" y="400"/>
                  </a:lnTo>
                  <a:lnTo>
                    <a:pt x="161" y="412"/>
                  </a:lnTo>
                  <a:lnTo>
                    <a:pt x="135" y="419"/>
                  </a:lnTo>
                  <a:lnTo>
                    <a:pt x="108" y="422"/>
                  </a:lnTo>
                  <a:lnTo>
                    <a:pt x="87" y="421"/>
                  </a:lnTo>
                  <a:lnTo>
                    <a:pt x="68" y="416"/>
                  </a:lnTo>
                  <a:lnTo>
                    <a:pt x="50" y="408"/>
                  </a:lnTo>
                  <a:lnTo>
                    <a:pt x="33" y="397"/>
                  </a:lnTo>
                  <a:lnTo>
                    <a:pt x="20" y="382"/>
                  </a:lnTo>
                  <a:lnTo>
                    <a:pt x="9" y="364"/>
                  </a:lnTo>
                  <a:lnTo>
                    <a:pt x="2" y="343"/>
                  </a:lnTo>
                  <a:lnTo>
                    <a:pt x="0" y="318"/>
                  </a:lnTo>
                  <a:lnTo>
                    <a:pt x="0" y="309"/>
                  </a:lnTo>
                  <a:lnTo>
                    <a:pt x="2" y="296"/>
                  </a:lnTo>
                  <a:lnTo>
                    <a:pt x="7" y="279"/>
                  </a:lnTo>
                  <a:lnTo>
                    <a:pt x="18" y="264"/>
                  </a:lnTo>
                  <a:lnTo>
                    <a:pt x="42" y="285"/>
                  </a:lnTo>
                  <a:lnTo>
                    <a:pt x="36" y="296"/>
                  </a:lnTo>
                  <a:lnTo>
                    <a:pt x="33" y="307"/>
                  </a:lnTo>
                  <a:lnTo>
                    <a:pt x="32" y="318"/>
                  </a:lnTo>
                  <a:lnTo>
                    <a:pt x="33" y="337"/>
                  </a:lnTo>
                  <a:lnTo>
                    <a:pt x="37" y="356"/>
                  </a:lnTo>
                  <a:lnTo>
                    <a:pt x="45" y="373"/>
                  </a:lnTo>
                  <a:lnTo>
                    <a:pt x="55" y="387"/>
                  </a:lnTo>
                  <a:lnTo>
                    <a:pt x="69" y="399"/>
                  </a:lnTo>
                  <a:lnTo>
                    <a:pt x="87" y="406"/>
                  </a:lnTo>
                  <a:lnTo>
                    <a:pt x="108" y="409"/>
                  </a:lnTo>
                  <a:lnTo>
                    <a:pt x="130" y="405"/>
                  </a:lnTo>
                  <a:lnTo>
                    <a:pt x="150" y="396"/>
                  </a:lnTo>
                  <a:lnTo>
                    <a:pt x="171" y="382"/>
                  </a:lnTo>
                  <a:lnTo>
                    <a:pt x="191" y="363"/>
                  </a:lnTo>
                  <a:lnTo>
                    <a:pt x="212" y="341"/>
                  </a:lnTo>
                  <a:lnTo>
                    <a:pt x="233" y="315"/>
                  </a:lnTo>
                  <a:lnTo>
                    <a:pt x="255" y="288"/>
                  </a:lnTo>
                  <a:lnTo>
                    <a:pt x="255" y="289"/>
                  </a:lnTo>
                  <a:lnTo>
                    <a:pt x="417" y="78"/>
                  </a:lnTo>
                  <a:lnTo>
                    <a:pt x="432" y="61"/>
                  </a:lnTo>
                  <a:lnTo>
                    <a:pt x="448" y="46"/>
                  </a:lnTo>
                  <a:lnTo>
                    <a:pt x="466" y="31"/>
                  </a:lnTo>
                  <a:lnTo>
                    <a:pt x="486" y="19"/>
                  </a:lnTo>
                  <a:lnTo>
                    <a:pt x="510" y="9"/>
                  </a:lnTo>
                  <a:lnTo>
                    <a:pt x="534" y="2"/>
                  </a:lnTo>
                  <a:lnTo>
                    <a:pt x="56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41" name="Freeform 58"/>
            <p:cNvSpPr>
              <a:spLocks/>
            </p:cNvSpPr>
            <p:nvPr/>
          </p:nvSpPr>
          <p:spPr bwMode="auto">
            <a:xfrm>
              <a:off x="1885" y="675"/>
              <a:ext cx="34" cy="133"/>
            </a:xfrm>
            <a:custGeom>
              <a:avLst/>
              <a:gdLst>
                <a:gd name="T0" fmla="*/ 0 w 101"/>
                <a:gd name="T1" fmla="*/ 0 h 400"/>
                <a:gd name="T2" fmla="*/ 0 w 101"/>
                <a:gd name="T3" fmla="*/ 0 h 400"/>
                <a:gd name="T4" fmla="*/ 0 w 101"/>
                <a:gd name="T5" fmla="*/ 0 h 400"/>
                <a:gd name="T6" fmla="*/ 0 w 101"/>
                <a:gd name="T7" fmla="*/ 0 h 400"/>
                <a:gd name="T8" fmla="*/ 0 w 101"/>
                <a:gd name="T9" fmla="*/ 0 h 400"/>
                <a:gd name="T10" fmla="*/ 0 w 101"/>
                <a:gd name="T11" fmla="*/ 0 h 400"/>
                <a:gd name="T12" fmla="*/ 0 w 101"/>
                <a:gd name="T13" fmla="*/ 0 h 400"/>
                <a:gd name="T14" fmla="*/ 0 w 101"/>
                <a:gd name="T15" fmla="*/ 0 h 400"/>
                <a:gd name="T16" fmla="*/ 0 w 101"/>
                <a:gd name="T17" fmla="*/ 0 h 400"/>
                <a:gd name="T18" fmla="*/ 0 w 101"/>
                <a:gd name="T19" fmla="*/ 0 h 400"/>
                <a:gd name="T20" fmla="*/ 0 w 101"/>
                <a:gd name="T21" fmla="*/ 0 h 400"/>
                <a:gd name="T22" fmla="*/ 0 w 101"/>
                <a:gd name="T23" fmla="*/ 0 h 400"/>
                <a:gd name="T24" fmla="*/ 0 w 101"/>
                <a:gd name="T25" fmla="*/ 0 h 400"/>
                <a:gd name="T26" fmla="*/ 0 w 101"/>
                <a:gd name="T27" fmla="*/ 0 h 400"/>
                <a:gd name="T28" fmla="*/ 0 w 101"/>
                <a:gd name="T29" fmla="*/ 0 h 400"/>
                <a:gd name="T30" fmla="*/ 0 w 101"/>
                <a:gd name="T31" fmla="*/ 0 h 400"/>
                <a:gd name="T32" fmla="*/ 0 w 101"/>
                <a:gd name="T33" fmla="*/ 0 h 400"/>
                <a:gd name="T34" fmla="*/ 0 w 101"/>
                <a:gd name="T35" fmla="*/ 0 h 400"/>
                <a:gd name="T36" fmla="*/ 0 w 101"/>
                <a:gd name="T37" fmla="*/ 0 h 400"/>
                <a:gd name="T38" fmla="*/ 0 w 101"/>
                <a:gd name="T39" fmla="*/ 1 h 400"/>
                <a:gd name="T40" fmla="*/ 0 w 101"/>
                <a:gd name="T41" fmla="*/ 1 h 400"/>
                <a:gd name="T42" fmla="*/ 0 w 101"/>
                <a:gd name="T43" fmla="*/ 1 h 400"/>
                <a:gd name="T44" fmla="*/ 0 w 101"/>
                <a:gd name="T45" fmla="*/ 1 h 400"/>
                <a:gd name="T46" fmla="*/ 0 w 101"/>
                <a:gd name="T47" fmla="*/ 1 h 400"/>
                <a:gd name="T48" fmla="*/ 0 w 101"/>
                <a:gd name="T49" fmla="*/ 1 h 400"/>
                <a:gd name="T50" fmla="*/ 0 w 101"/>
                <a:gd name="T51" fmla="*/ 1 h 400"/>
                <a:gd name="T52" fmla="*/ 0 w 101"/>
                <a:gd name="T53" fmla="*/ 1 h 400"/>
                <a:gd name="T54" fmla="*/ 0 w 101"/>
                <a:gd name="T55" fmla="*/ 1 h 400"/>
                <a:gd name="T56" fmla="*/ 0 w 101"/>
                <a:gd name="T57" fmla="*/ 1 h 400"/>
                <a:gd name="T58" fmla="*/ 0 w 101"/>
                <a:gd name="T59" fmla="*/ 1 h 400"/>
                <a:gd name="T60" fmla="*/ 0 w 101"/>
                <a:gd name="T61" fmla="*/ 1 h 400"/>
                <a:gd name="T62" fmla="*/ 0 w 101"/>
                <a:gd name="T63" fmla="*/ 1 h 400"/>
                <a:gd name="T64" fmla="*/ 0 w 101"/>
                <a:gd name="T65" fmla="*/ 1 h 400"/>
                <a:gd name="T66" fmla="*/ 0 w 101"/>
                <a:gd name="T67" fmla="*/ 1 h 400"/>
                <a:gd name="T68" fmla="*/ 0 w 101"/>
                <a:gd name="T69" fmla="*/ 0 h 400"/>
                <a:gd name="T70" fmla="*/ 0 w 101"/>
                <a:gd name="T71" fmla="*/ 0 h 400"/>
                <a:gd name="T72" fmla="*/ 0 w 101"/>
                <a:gd name="T73" fmla="*/ 0 h 400"/>
                <a:gd name="T74" fmla="*/ 0 w 101"/>
                <a:gd name="T75" fmla="*/ 0 h 400"/>
                <a:gd name="T76" fmla="*/ 0 w 101"/>
                <a:gd name="T77" fmla="*/ 0 h 400"/>
                <a:gd name="T78" fmla="*/ 0 w 101"/>
                <a:gd name="T79" fmla="*/ 0 h 400"/>
                <a:gd name="T80" fmla="*/ 0 w 101"/>
                <a:gd name="T81" fmla="*/ 0 h 400"/>
                <a:gd name="T82" fmla="*/ 0 w 101"/>
                <a:gd name="T83" fmla="*/ 0 h 400"/>
                <a:gd name="T84" fmla="*/ 0 w 101"/>
                <a:gd name="T85" fmla="*/ 0 h 400"/>
                <a:gd name="T86" fmla="*/ 0 w 101"/>
                <a:gd name="T87" fmla="*/ 0 h 400"/>
                <a:gd name="T88" fmla="*/ 0 w 101"/>
                <a:gd name="T89" fmla="*/ 0 h 400"/>
                <a:gd name="T90" fmla="*/ 0 w 101"/>
                <a:gd name="T91" fmla="*/ 0 h 400"/>
                <a:gd name="T92" fmla="*/ 0 w 101"/>
                <a:gd name="T93" fmla="*/ 0 h 40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101" h="400">
                  <a:moveTo>
                    <a:pt x="10" y="0"/>
                  </a:moveTo>
                  <a:lnTo>
                    <a:pt x="16" y="0"/>
                  </a:lnTo>
                  <a:lnTo>
                    <a:pt x="24" y="1"/>
                  </a:lnTo>
                  <a:lnTo>
                    <a:pt x="35" y="1"/>
                  </a:lnTo>
                  <a:lnTo>
                    <a:pt x="52" y="2"/>
                  </a:lnTo>
                  <a:lnTo>
                    <a:pt x="69" y="1"/>
                  </a:lnTo>
                  <a:lnTo>
                    <a:pt x="87" y="0"/>
                  </a:lnTo>
                  <a:lnTo>
                    <a:pt x="91" y="0"/>
                  </a:lnTo>
                  <a:lnTo>
                    <a:pt x="94" y="4"/>
                  </a:lnTo>
                  <a:lnTo>
                    <a:pt x="94" y="5"/>
                  </a:lnTo>
                  <a:lnTo>
                    <a:pt x="92" y="7"/>
                  </a:lnTo>
                  <a:lnTo>
                    <a:pt x="91" y="7"/>
                  </a:lnTo>
                  <a:lnTo>
                    <a:pt x="83" y="14"/>
                  </a:lnTo>
                  <a:lnTo>
                    <a:pt x="76" y="23"/>
                  </a:lnTo>
                  <a:lnTo>
                    <a:pt x="74" y="34"/>
                  </a:lnTo>
                  <a:lnTo>
                    <a:pt x="73" y="49"/>
                  </a:lnTo>
                  <a:lnTo>
                    <a:pt x="73" y="307"/>
                  </a:lnTo>
                  <a:lnTo>
                    <a:pt x="74" y="332"/>
                  </a:lnTo>
                  <a:lnTo>
                    <a:pt x="75" y="354"/>
                  </a:lnTo>
                  <a:lnTo>
                    <a:pt x="79" y="372"/>
                  </a:lnTo>
                  <a:lnTo>
                    <a:pt x="85" y="385"/>
                  </a:lnTo>
                  <a:lnTo>
                    <a:pt x="96" y="394"/>
                  </a:lnTo>
                  <a:lnTo>
                    <a:pt x="98" y="395"/>
                  </a:lnTo>
                  <a:lnTo>
                    <a:pt x="101" y="397"/>
                  </a:lnTo>
                  <a:lnTo>
                    <a:pt x="101" y="400"/>
                  </a:lnTo>
                  <a:lnTo>
                    <a:pt x="87" y="400"/>
                  </a:lnTo>
                  <a:lnTo>
                    <a:pt x="73" y="399"/>
                  </a:lnTo>
                  <a:lnTo>
                    <a:pt x="34" y="399"/>
                  </a:lnTo>
                  <a:lnTo>
                    <a:pt x="20" y="400"/>
                  </a:lnTo>
                  <a:lnTo>
                    <a:pt x="0" y="400"/>
                  </a:lnTo>
                  <a:lnTo>
                    <a:pt x="0" y="397"/>
                  </a:lnTo>
                  <a:lnTo>
                    <a:pt x="4" y="394"/>
                  </a:lnTo>
                  <a:lnTo>
                    <a:pt x="7" y="392"/>
                  </a:lnTo>
                  <a:lnTo>
                    <a:pt x="16" y="381"/>
                  </a:lnTo>
                  <a:lnTo>
                    <a:pt x="22" y="364"/>
                  </a:lnTo>
                  <a:lnTo>
                    <a:pt x="26" y="345"/>
                  </a:lnTo>
                  <a:lnTo>
                    <a:pt x="29" y="323"/>
                  </a:lnTo>
                  <a:lnTo>
                    <a:pt x="30" y="301"/>
                  </a:lnTo>
                  <a:lnTo>
                    <a:pt x="30" y="50"/>
                  </a:lnTo>
                  <a:lnTo>
                    <a:pt x="29" y="37"/>
                  </a:lnTo>
                  <a:lnTo>
                    <a:pt x="26" y="25"/>
                  </a:lnTo>
                  <a:lnTo>
                    <a:pt x="20" y="15"/>
                  </a:lnTo>
                  <a:lnTo>
                    <a:pt x="11" y="6"/>
                  </a:lnTo>
                  <a:lnTo>
                    <a:pt x="10" y="6"/>
                  </a:lnTo>
                  <a:lnTo>
                    <a:pt x="8" y="5"/>
                  </a:lnTo>
                  <a:lnTo>
                    <a:pt x="8" y="1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  <p:sp>
          <p:nvSpPr>
            <p:cNvPr id="42" name="Freeform 59"/>
            <p:cNvSpPr>
              <a:spLocks/>
            </p:cNvSpPr>
            <p:nvPr/>
          </p:nvSpPr>
          <p:spPr bwMode="auto">
            <a:xfrm>
              <a:off x="1852" y="686"/>
              <a:ext cx="97" cy="111"/>
            </a:xfrm>
            <a:custGeom>
              <a:avLst/>
              <a:gdLst>
                <a:gd name="T0" fmla="*/ 0 w 289"/>
                <a:gd name="T1" fmla="*/ 0 h 333"/>
                <a:gd name="T2" fmla="*/ 0 w 289"/>
                <a:gd name="T3" fmla="*/ 0 h 333"/>
                <a:gd name="T4" fmla="*/ 0 w 289"/>
                <a:gd name="T5" fmla="*/ 0 h 333"/>
                <a:gd name="T6" fmla="*/ 0 w 289"/>
                <a:gd name="T7" fmla="*/ 0 h 333"/>
                <a:gd name="T8" fmla="*/ 0 w 289"/>
                <a:gd name="T9" fmla="*/ 0 h 333"/>
                <a:gd name="T10" fmla="*/ 0 w 289"/>
                <a:gd name="T11" fmla="*/ 0 h 333"/>
                <a:gd name="T12" fmla="*/ 0 w 289"/>
                <a:gd name="T13" fmla="*/ 0 h 333"/>
                <a:gd name="T14" fmla="*/ 0 w 289"/>
                <a:gd name="T15" fmla="*/ 0 h 333"/>
                <a:gd name="T16" fmla="*/ 0 w 289"/>
                <a:gd name="T17" fmla="*/ 0 h 333"/>
                <a:gd name="T18" fmla="*/ 0 w 289"/>
                <a:gd name="T19" fmla="*/ 0 h 333"/>
                <a:gd name="T20" fmla="*/ 0 w 289"/>
                <a:gd name="T21" fmla="*/ 0 h 333"/>
                <a:gd name="T22" fmla="*/ 0 w 289"/>
                <a:gd name="T23" fmla="*/ 0 h 333"/>
                <a:gd name="T24" fmla="*/ 0 w 289"/>
                <a:gd name="T25" fmla="*/ 0 h 333"/>
                <a:gd name="T26" fmla="*/ 0 w 289"/>
                <a:gd name="T27" fmla="*/ 0 h 333"/>
                <a:gd name="T28" fmla="*/ 0 w 289"/>
                <a:gd name="T29" fmla="*/ 0 h 333"/>
                <a:gd name="T30" fmla="*/ 0 w 289"/>
                <a:gd name="T31" fmla="*/ 0 h 333"/>
                <a:gd name="T32" fmla="*/ 0 w 289"/>
                <a:gd name="T33" fmla="*/ 0 h 333"/>
                <a:gd name="T34" fmla="*/ 0 w 289"/>
                <a:gd name="T35" fmla="*/ 0 h 333"/>
                <a:gd name="T36" fmla="*/ 0 w 289"/>
                <a:gd name="T37" fmla="*/ 0 h 333"/>
                <a:gd name="T38" fmla="*/ 0 w 289"/>
                <a:gd name="T39" fmla="*/ 0 h 333"/>
                <a:gd name="T40" fmla="*/ 0 w 289"/>
                <a:gd name="T41" fmla="*/ 0 h 333"/>
                <a:gd name="T42" fmla="*/ 0 w 289"/>
                <a:gd name="T43" fmla="*/ 0 h 333"/>
                <a:gd name="T44" fmla="*/ 0 w 289"/>
                <a:gd name="T45" fmla="*/ 0 h 333"/>
                <a:gd name="T46" fmla="*/ 0 w 289"/>
                <a:gd name="T47" fmla="*/ 0 h 333"/>
                <a:gd name="T48" fmla="*/ 0 w 289"/>
                <a:gd name="T49" fmla="*/ 0 h 333"/>
                <a:gd name="T50" fmla="*/ 0 w 289"/>
                <a:gd name="T51" fmla="*/ 0 h 333"/>
                <a:gd name="T52" fmla="*/ 0 w 289"/>
                <a:gd name="T53" fmla="*/ 0 h 333"/>
                <a:gd name="T54" fmla="*/ 0 w 289"/>
                <a:gd name="T55" fmla="*/ 0 h 333"/>
                <a:gd name="T56" fmla="*/ 0 w 289"/>
                <a:gd name="T57" fmla="*/ 0 h 333"/>
                <a:gd name="T58" fmla="*/ 0 w 289"/>
                <a:gd name="T59" fmla="*/ 0 h 333"/>
                <a:gd name="T60" fmla="*/ 0 w 289"/>
                <a:gd name="T61" fmla="*/ 0 h 333"/>
                <a:gd name="T62" fmla="*/ 0 w 289"/>
                <a:gd name="T63" fmla="*/ 0 h 333"/>
                <a:gd name="T64" fmla="*/ 0 w 289"/>
                <a:gd name="T65" fmla="*/ 0 h 333"/>
                <a:gd name="T66" fmla="*/ 0 w 289"/>
                <a:gd name="T67" fmla="*/ 0 h 333"/>
                <a:gd name="T68" fmla="*/ 0 w 289"/>
                <a:gd name="T69" fmla="*/ 0 h 333"/>
                <a:gd name="T70" fmla="*/ 0 w 289"/>
                <a:gd name="T71" fmla="*/ 0 h 333"/>
                <a:gd name="T72" fmla="*/ 0 w 289"/>
                <a:gd name="T73" fmla="*/ 0 h 333"/>
                <a:gd name="T74" fmla="*/ 0 w 289"/>
                <a:gd name="T75" fmla="*/ 0 h 333"/>
                <a:gd name="T76" fmla="*/ 0 w 289"/>
                <a:gd name="T77" fmla="*/ 0 h 333"/>
                <a:gd name="T78" fmla="*/ 0 w 289"/>
                <a:gd name="T79" fmla="*/ 0 h 333"/>
                <a:gd name="T80" fmla="*/ 0 w 289"/>
                <a:gd name="T81" fmla="*/ 0 h 333"/>
                <a:gd name="T82" fmla="*/ 0 w 289"/>
                <a:gd name="T83" fmla="*/ 0 h 333"/>
                <a:gd name="T84" fmla="*/ 0 w 289"/>
                <a:gd name="T85" fmla="*/ 0 h 333"/>
                <a:gd name="T86" fmla="*/ 0 w 289"/>
                <a:gd name="T87" fmla="*/ 0 h 333"/>
                <a:gd name="T88" fmla="*/ 0 w 289"/>
                <a:gd name="T89" fmla="*/ 0 h 333"/>
                <a:gd name="T90" fmla="*/ 0 w 289"/>
                <a:gd name="T91" fmla="*/ 0 h 333"/>
                <a:gd name="T92" fmla="*/ 0 w 289"/>
                <a:gd name="T93" fmla="*/ 0 h 333"/>
                <a:gd name="T94" fmla="*/ 0 w 289"/>
                <a:gd name="T95" fmla="*/ 0 h 333"/>
                <a:gd name="T96" fmla="*/ 0 w 289"/>
                <a:gd name="T97" fmla="*/ 0 h 333"/>
                <a:gd name="T98" fmla="*/ 0 w 289"/>
                <a:gd name="T99" fmla="*/ 0 h 333"/>
                <a:gd name="T100" fmla="*/ 0 w 289"/>
                <a:gd name="T101" fmla="*/ 0 h 333"/>
                <a:gd name="T102" fmla="*/ 0 w 289"/>
                <a:gd name="T103" fmla="*/ 0 h 333"/>
                <a:gd name="T104" fmla="*/ 0 w 289"/>
                <a:gd name="T105" fmla="*/ 0 h 333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89" h="333">
                  <a:moveTo>
                    <a:pt x="13" y="0"/>
                  </a:moveTo>
                  <a:lnTo>
                    <a:pt x="120" y="0"/>
                  </a:lnTo>
                  <a:lnTo>
                    <a:pt x="120" y="4"/>
                  </a:lnTo>
                  <a:lnTo>
                    <a:pt x="121" y="9"/>
                  </a:lnTo>
                  <a:lnTo>
                    <a:pt x="121" y="13"/>
                  </a:lnTo>
                  <a:lnTo>
                    <a:pt x="65" y="13"/>
                  </a:lnTo>
                  <a:lnTo>
                    <a:pt x="65" y="148"/>
                  </a:lnTo>
                  <a:lnTo>
                    <a:pt x="145" y="148"/>
                  </a:lnTo>
                  <a:lnTo>
                    <a:pt x="157" y="147"/>
                  </a:lnTo>
                  <a:lnTo>
                    <a:pt x="172" y="145"/>
                  </a:lnTo>
                  <a:lnTo>
                    <a:pt x="184" y="141"/>
                  </a:lnTo>
                  <a:lnTo>
                    <a:pt x="196" y="134"/>
                  </a:lnTo>
                  <a:lnTo>
                    <a:pt x="206" y="125"/>
                  </a:lnTo>
                  <a:lnTo>
                    <a:pt x="214" y="112"/>
                  </a:lnTo>
                  <a:lnTo>
                    <a:pt x="219" y="97"/>
                  </a:lnTo>
                  <a:lnTo>
                    <a:pt x="221" y="76"/>
                  </a:lnTo>
                  <a:lnTo>
                    <a:pt x="218" y="57"/>
                  </a:lnTo>
                  <a:lnTo>
                    <a:pt x="210" y="40"/>
                  </a:lnTo>
                  <a:lnTo>
                    <a:pt x="197" y="29"/>
                  </a:lnTo>
                  <a:lnTo>
                    <a:pt x="179" y="20"/>
                  </a:lnTo>
                  <a:lnTo>
                    <a:pt x="179" y="12"/>
                  </a:lnTo>
                  <a:lnTo>
                    <a:pt x="181" y="4"/>
                  </a:lnTo>
                  <a:lnTo>
                    <a:pt x="204" y="9"/>
                  </a:lnTo>
                  <a:lnTo>
                    <a:pt x="224" y="16"/>
                  </a:lnTo>
                  <a:lnTo>
                    <a:pt x="241" y="26"/>
                  </a:lnTo>
                  <a:lnTo>
                    <a:pt x="253" y="40"/>
                  </a:lnTo>
                  <a:lnTo>
                    <a:pt x="260" y="57"/>
                  </a:lnTo>
                  <a:lnTo>
                    <a:pt x="263" y="78"/>
                  </a:lnTo>
                  <a:lnTo>
                    <a:pt x="260" y="97"/>
                  </a:lnTo>
                  <a:lnTo>
                    <a:pt x="253" y="114"/>
                  </a:lnTo>
                  <a:lnTo>
                    <a:pt x="241" y="127"/>
                  </a:lnTo>
                  <a:lnTo>
                    <a:pt x="228" y="137"/>
                  </a:lnTo>
                  <a:lnTo>
                    <a:pt x="214" y="145"/>
                  </a:lnTo>
                  <a:lnTo>
                    <a:pt x="200" y="150"/>
                  </a:lnTo>
                  <a:lnTo>
                    <a:pt x="187" y="152"/>
                  </a:lnTo>
                  <a:lnTo>
                    <a:pt x="177" y="154"/>
                  </a:lnTo>
                  <a:lnTo>
                    <a:pt x="177" y="155"/>
                  </a:lnTo>
                  <a:lnTo>
                    <a:pt x="191" y="156"/>
                  </a:lnTo>
                  <a:lnTo>
                    <a:pt x="206" y="160"/>
                  </a:lnTo>
                  <a:lnTo>
                    <a:pt x="223" y="164"/>
                  </a:lnTo>
                  <a:lnTo>
                    <a:pt x="240" y="170"/>
                  </a:lnTo>
                  <a:lnTo>
                    <a:pt x="255" y="178"/>
                  </a:lnTo>
                  <a:lnTo>
                    <a:pt x="268" y="188"/>
                  </a:lnTo>
                  <a:lnTo>
                    <a:pt x="280" y="203"/>
                  </a:lnTo>
                  <a:lnTo>
                    <a:pt x="286" y="219"/>
                  </a:lnTo>
                  <a:lnTo>
                    <a:pt x="289" y="240"/>
                  </a:lnTo>
                  <a:lnTo>
                    <a:pt x="286" y="263"/>
                  </a:lnTo>
                  <a:lnTo>
                    <a:pt x="277" y="282"/>
                  </a:lnTo>
                  <a:lnTo>
                    <a:pt x="264" y="299"/>
                  </a:lnTo>
                  <a:lnTo>
                    <a:pt x="249" y="312"/>
                  </a:lnTo>
                  <a:lnTo>
                    <a:pt x="232" y="321"/>
                  </a:lnTo>
                  <a:lnTo>
                    <a:pt x="215" y="326"/>
                  </a:lnTo>
                  <a:lnTo>
                    <a:pt x="192" y="330"/>
                  </a:lnTo>
                  <a:lnTo>
                    <a:pt x="184" y="330"/>
                  </a:lnTo>
                  <a:lnTo>
                    <a:pt x="183" y="326"/>
                  </a:lnTo>
                  <a:lnTo>
                    <a:pt x="183" y="321"/>
                  </a:lnTo>
                  <a:lnTo>
                    <a:pt x="182" y="316"/>
                  </a:lnTo>
                  <a:lnTo>
                    <a:pt x="200" y="312"/>
                  </a:lnTo>
                  <a:lnTo>
                    <a:pt x="215" y="304"/>
                  </a:lnTo>
                  <a:lnTo>
                    <a:pt x="227" y="295"/>
                  </a:lnTo>
                  <a:lnTo>
                    <a:pt x="237" y="281"/>
                  </a:lnTo>
                  <a:lnTo>
                    <a:pt x="242" y="263"/>
                  </a:lnTo>
                  <a:lnTo>
                    <a:pt x="245" y="242"/>
                  </a:lnTo>
                  <a:lnTo>
                    <a:pt x="242" y="221"/>
                  </a:lnTo>
                  <a:lnTo>
                    <a:pt x="236" y="203"/>
                  </a:lnTo>
                  <a:lnTo>
                    <a:pt x="227" y="188"/>
                  </a:lnTo>
                  <a:lnTo>
                    <a:pt x="214" y="178"/>
                  </a:lnTo>
                  <a:lnTo>
                    <a:pt x="200" y="170"/>
                  </a:lnTo>
                  <a:lnTo>
                    <a:pt x="183" y="165"/>
                  </a:lnTo>
                  <a:lnTo>
                    <a:pt x="150" y="160"/>
                  </a:lnTo>
                  <a:lnTo>
                    <a:pt x="65" y="160"/>
                  </a:lnTo>
                  <a:lnTo>
                    <a:pt x="65" y="260"/>
                  </a:lnTo>
                  <a:lnTo>
                    <a:pt x="66" y="284"/>
                  </a:lnTo>
                  <a:lnTo>
                    <a:pt x="69" y="300"/>
                  </a:lnTo>
                  <a:lnTo>
                    <a:pt x="75" y="311"/>
                  </a:lnTo>
                  <a:lnTo>
                    <a:pt x="83" y="316"/>
                  </a:lnTo>
                  <a:lnTo>
                    <a:pt x="96" y="317"/>
                  </a:lnTo>
                  <a:lnTo>
                    <a:pt x="106" y="318"/>
                  </a:lnTo>
                  <a:lnTo>
                    <a:pt x="116" y="318"/>
                  </a:lnTo>
                  <a:lnTo>
                    <a:pt x="116" y="322"/>
                  </a:lnTo>
                  <a:lnTo>
                    <a:pt x="115" y="327"/>
                  </a:lnTo>
                  <a:lnTo>
                    <a:pt x="114" y="331"/>
                  </a:lnTo>
                  <a:lnTo>
                    <a:pt x="103" y="330"/>
                  </a:lnTo>
                  <a:lnTo>
                    <a:pt x="36" y="330"/>
                  </a:lnTo>
                  <a:lnTo>
                    <a:pt x="20" y="331"/>
                  </a:lnTo>
                  <a:lnTo>
                    <a:pt x="9" y="331"/>
                  </a:lnTo>
                  <a:lnTo>
                    <a:pt x="3" y="333"/>
                  </a:lnTo>
                  <a:lnTo>
                    <a:pt x="2" y="333"/>
                  </a:lnTo>
                  <a:lnTo>
                    <a:pt x="0" y="331"/>
                  </a:lnTo>
                  <a:lnTo>
                    <a:pt x="0" y="329"/>
                  </a:lnTo>
                  <a:lnTo>
                    <a:pt x="2" y="327"/>
                  </a:lnTo>
                  <a:lnTo>
                    <a:pt x="4" y="326"/>
                  </a:lnTo>
                  <a:lnTo>
                    <a:pt x="8" y="325"/>
                  </a:lnTo>
                  <a:lnTo>
                    <a:pt x="13" y="321"/>
                  </a:lnTo>
                  <a:lnTo>
                    <a:pt x="18" y="313"/>
                  </a:lnTo>
                  <a:lnTo>
                    <a:pt x="24" y="302"/>
                  </a:lnTo>
                  <a:lnTo>
                    <a:pt x="27" y="285"/>
                  </a:lnTo>
                  <a:lnTo>
                    <a:pt x="29" y="263"/>
                  </a:lnTo>
                  <a:lnTo>
                    <a:pt x="30" y="235"/>
                  </a:lnTo>
                  <a:lnTo>
                    <a:pt x="30" y="48"/>
                  </a:lnTo>
                  <a:lnTo>
                    <a:pt x="27" y="30"/>
                  </a:lnTo>
                  <a:lnTo>
                    <a:pt x="24" y="18"/>
                  </a:lnTo>
                  <a:lnTo>
                    <a:pt x="13" y="9"/>
                  </a:lnTo>
                  <a:lnTo>
                    <a:pt x="11" y="8"/>
                  </a:lnTo>
                  <a:lnTo>
                    <a:pt x="8" y="6"/>
                  </a:lnTo>
                  <a:lnTo>
                    <a:pt x="8" y="3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cap="flat" cmpd="sng">
                  <a:solidFill>
                    <a:srgbClr val="055999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it-IT">
                <a:cs typeface="+mn-cs"/>
              </a:endParaRPr>
            </a:p>
          </p:txBody>
        </p:sp>
      </p:grpSp>
      <p:cxnSp>
        <p:nvCxnSpPr>
          <p:cNvPr id="2048" name="Connettore 1 2047"/>
          <p:cNvCxnSpPr/>
          <p:nvPr/>
        </p:nvCxnSpPr>
        <p:spPr>
          <a:xfrm>
            <a:off x="1204878" y="3301460"/>
            <a:ext cx="414556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99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452</Words>
  <Application>Microsoft Office PowerPoint</Application>
  <PresentationFormat>Presentazione su schermo (4:3)</PresentationFormat>
  <Paragraphs>72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5" baseType="lpstr">
      <vt:lpstr>Calibri</vt:lpstr>
      <vt:lpstr>Segoe UI Semibold</vt:lpstr>
      <vt:lpstr>Garamond</vt:lpstr>
      <vt:lpstr>Segoe UI Light</vt:lpstr>
      <vt:lpstr>Arial</vt:lpstr>
      <vt:lpstr>Segoe UI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Gentili - Servizio Pianificazione</dc:creator>
  <cp:lastModifiedBy>Ebe</cp:lastModifiedBy>
  <cp:revision>25</cp:revision>
  <dcterms:created xsi:type="dcterms:W3CDTF">2018-10-03T09:03:12Z</dcterms:created>
  <dcterms:modified xsi:type="dcterms:W3CDTF">2018-10-04T06:50:17Z</dcterms:modified>
</cp:coreProperties>
</file>

<file path=docProps/thumbnail.jpeg>
</file>